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6" r:id="rId5"/>
  </p:sldIdLst>
  <p:sldSz cx="21599525" cy="323992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260"/>
    <a:srgbClr val="D9E5EC"/>
    <a:srgbClr val="969F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2" d="100"/>
          <a:sy n="32" d="100"/>
        </p:scale>
        <p:origin x="6516"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ert Agneholm" userId="2719a102-90b3-4c95-bb1e-98866fe0180e" providerId="ADAL" clId="{8A710DD9-252B-4BA1-8FFA-7880A5F2C666}"/>
    <pc:docChg chg="modSld">
      <pc:chgData name="Evert Agneholm" userId="2719a102-90b3-4c95-bb1e-98866fe0180e" providerId="ADAL" clId="{8A710DD9-252B-4BA1-8FFA-7880A5F2C666}" dt="2023-11-04T08:05:47.815" v="175" actId="6549"/>
      <pc:docMkLst>
        <pc:docMk/>
      </pc:docMkLst>
      <pc:sldChg chg="modSp mod">
        <pc:chgData name="Evert Agneholm" userId="2719a102-90b3-4c95-bb1e-98866fe0180e" providerId="ADAL" clId="{8A710DD9-252B-4BA1-8FFA-7880A5F2C666}" dt="2023-11-04T08:05:47.815" v="175" actId="6549"/>
        <pc:sldMkLst>
          <pc:docMk/>
          <pc:sldMk cId="1786207084" sldId="256"/>
        </pc:sldMkLst>
        <pc:spChg chg="mod">
          <ac:chgData name="Evert Agneholm" userId="2719a102-90b3-4c95-bb1e-98866fe0180e" providerId="ADAL" clId="{8A710DD9-252B-4BA1-8FFA-7880A5F2C666}" dt="2023-11-04T08:04:36.754" v="129" actId="6549"/>
          <ac:spMkLst>
            <pc:docMk/>
            <pc:sldMk cId="1786207084" sldId="256"/>
            <ac:spMk id="3" creationId="{FCEE829F-9CFE-1D9D-CF0C-1C5400FA064E}"/>
          </ac:spMkLst>
        </pc:spChg>
        <pc:spChg chg="mod">
          <ac:chgData name="Evert Agneholm" userId="2719a102-90b3-4c95-bb1e-98866fe0180e" providerId="ADAL" clId="{8A710DD9-252B-4BA1-8FFA-7880A5F2C666}" dt="2023-11-04T08:02:38.348" v="123" actId="20577"/>
          <ac:spMkLst>
            <pc:docMk/>
            <pc:sldMk cId="1786207084" sldId="256"/>
            <ac:spMk id="5" creationId="{D9F602D4-47B4-B16A-0DE0-0621CA60CEF1}"/>
          </ac:spMkLst>
        </pc:spChg>
        <pc:spChg chg="mod">
          <ac:chgData name="Evert Agneholm" userId="2719a102-90b3-4c95-bb1e-98866fe0180e" providerId="ADAL" clId="{8A710DD9-252B-4BA1-8FFA-7880A5F2C666}" dt="2023-11-04T08:05:47.815" v="175" actId="6549"/>
          <ac:spMkLst>
            <pc:docMk/>
            <pc:sldMk cId="1786207084" sldId="256"/>
            <ac:spMk id="12" creationId="{70B7041B-E212-E76F-F208-E88FF328754A}"/>
          </ac:spMkLst>
        </pc:spChg>
        <pc:spChg chg="mod">
          <ac:chgData name="Evert Agneholm" userId="2719a102-90b3-4c95-bb1e-98866fe0180e" providerId="ADAL" clId="{8A710DD9-252B-4BA1-8FFA-7880A5F2C666}" dt="2023-11-04T08:03:38.703" v="127" actId="207"/>
          <ac:spMkLst>
            <pc:docMk/>
            <pc:sldMk cId="1786207084" sldId="256"/>
            <ac:spMk id="42" creationId="{5A340A35-66EB-D0AF-C7D6-647CF8C1CDA6}"/>
          </ac:spMkLst>
        </pc:spChg>
        <pc:spChg chg="mod">
          <ac:chgData name="Evert Agneholm" userId="2719a102-90b3-4c95-bb1e-98866fe0180e" providerId="ADAL" clId="{8A710DD9-252B-4BA1-8FFA-7880A5F2C666}" dt="2023-11-04T08:04:07.758" v="128" actId="20577"/>
          <ac:spMkLst>
            <pc:docMk/>
            <pc:sldMk cId="1786207084" sldId="256"/>
            <ac:spMk id="45" creationId="{30C5C926-BBAA-77DB-EE70-5A7D8360B2B8}"/>
          </ac:spMkLst>
        </pc:spChg>
      </pc:sldChg>
    </pc:docChg>
  </pc:docChgLst>
  <pc:docChgLst>
    <pc:chgData name="Lena Max" userId="82821d17-7e97-4950-aecb-a5360d282e47" providerId="ADAL" clId="{B55055DC-E09A-4775-9668-8E2C5DF0D0B1}"/>
    <pc:docChg chg="modSld">
      <pc:chgData name="Lena Max" userId="82821d17-7e97-4950-aecb-a5360d282e47" providerId="ADAL" clId="{B55055DC-E09A-4775-9668-8E2C5DF0D0B1}" dt="2023-11-06T07:18:31.916" v="18" actId="1036"/>
      <pc:docMkLst>
        <pc:docMk/>
      </pc:docMkLst>
      <pc:sldChg chg="modSp mod">
        <pc:chgData name="Lena Max" userId="82821d17-7e97-4950-aecb-a5360d282e47" providerId="ADAL" clId="{B55055DC-E09A-4775-9668-8E2C5DF0D0B1}" dt="2023-11-06T07:18:31.916" v="18" actId="1036"/>
        <pc:sldMkLst>
          <pc:docMk/>
          <pc:sldMk cId="1786207084" sldId="256"/>
        </pc:sldMkLst>
        <pc:spChg chg="mod">
          <ac:chgData name="Lena Max" userId="82821d17-7e97-4950-aecb-a5360d282e47" providerId="ADAL" clId="{B55055DC-E09A-4775-9668-8E2C5DF0D0B1}" dt="2023-11-06T07:18:30" v="15" actId="1036"/>
          <ac:spMkLst>
            <pc:docMk/>
            <pc:sldMk cId="1786207084" sldId="256"/>
            <ac:spMk id="3" creationId="{FCEE829F-9CFE-1D9D-CF0C-1C5400FA064E}"/>
          </ac:spMkLst>
        </pc:spChg>
        <pc:spChg chg="mod">
          <ac:chgData name="Lena Max" userId="82821d17-7e97-4950-aecb-a5360d282e47" providerId="ADAL" clId="{B55055DC-E09A-4775-9668-8E2C5DF0D0B1}" dt="2023-11-06T07:18:30" v="15" actId="1036"/>
          <ac:spMkLst>
            <pc:docMk/>
            <pc:sldMk cId="1786207084" sldId="256"/>
            <ac:spMk id="5" creationId="{D9F602D4-47B4-B16A-0DE0-0621CA60CEF1}"/>
          </ac:spMkLst>
        </pc:spChg>
        <pc:spChg chg="mod">
          <ac:chgData name="Lena Max" userId="82821d17-7e97-4950-aecb-a5360d282e47" providerId="ADAL" clId="{B55055DC-E09A-4775-9668-8E2C5DF0D0B1}" dt="2023-11-06T07:17:23.062" v="0" actId="108"/>
          <ac:spMkLst>
            <pc:docMk/>
            <pc:sldMk cId="1786207084" sldId="256"/>
            <ac:spMk id="21" creationId="{B41D611B-D0E3-3FBE-CFAF-EB1F9D44C0B6}"/>
          </ac:spMkLst>
        </pc:spChg>
        <pc:spChg chg="mod">
          <ac:chgData name="Lena Max" userId="82821d17-7e97-4950-aecb-a5360d282e47" providerId="ADAL" clId="{B55055DC-E09A-4775-9668-8E2C5DF0D0B1}" dt="2023-11-06T07:18:31.916" v="18" actId="1036"/>
          <ac:spMkLst>
            <pc:docMk/>
            <pc:sldMk cId="1786207084" sldId="256"/>
            <ac:spMk id="33" creationId="{0B76DAFE-9074-7334-838B-0B90294EB370}"/>
          </ac:spMkLst>
        </pc:spChg>
        <pc:spChg chg="mod">
          <ac:chgData name="Lena Max" userId="82821d17-7e97-4950-aecb-a5360d282e47" providerId="ADAL" clId="{B55055DC-E09A-4775-9668-8E2C5DF0D0B1}" dt="2023-11-06T07:18:30" v="15" actId="1036"/>
          <ac:spMkLst>
            <pc:docMk/>
            <pc:sldMk cId="1786207084" sldId="256"/>
            <ac:spMk id="42" creationId="{5A340A35-66EB-D0AF-C7D6-647CF8C1CDA6}"/>
          </ac:spMkLst>
        </pc:spChg>
        <pc:spChg chg="mod">
          <ac:chgData name="Lena Max" userId="82821d17-7e97-4950-aecb-a5360d282e47" providerId="ADAL" clId="{B55055DC-E09A-4775-9668-8E2C5DF0D0B1}" dt="2023-11-06T07:18:30" v="15" actId="1036"/>
          <ac:spMkLst>
            <pc:docMk/>
            <pc:sldMk cId="1786207084" sldId="256"/>
            <ac:spMk id="45" creationId="{30C5C926-BBAA-77DB-EE70-5A7D8360B2B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1D6CA-D09B-47BE-AD09-9C192672C025}" type="datetimeFigureOut">
              <a:rPr lang="sv-SE" smtClean="0"/>
              <a:t>2024-08-14</a:t>
            </a:fld>
            <a:endParaRPr lang="sv-SE"/>
          </a:p>
        </p:txBody>
      </p:sp>
      <p:sp>
        <p:nvSpPr>
          <p:cNvPr id="4" name="Platshållare för bildobjekt 3"/>
          <p:cNvSpPr>
            <a:spLocks noGrp="1" noRot="1" noChangeAspect="1"/>
          </p:cNvSpPr>
          <p:nvPr>
            <p:ph type="sldImg" idx="2"/>
          </p:nvPr>
        </p:nvSpPr>
        <p:spPr>
          <a:xfrm>
            <a:off x="2400300" y="1143000"/>
            <a:ext cx="2057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4E2E6F-9E55-471F-8D59-534579BF5BF0}" type="slidenum">
              <a:rPr lang="sv-SE" smtClean="0"/>
              <a:t>‹#›</a:t>
            </a:fld>
            <a:endParaRPr lang="sv-SE"/>
          </a:p>
        </p:txBody>
      </p:sp>
    </p:spTree>
    <p:extLst>
      <p:ext uri="{BB962C8B-B14F-4D97-AF65-F5344CB8AC3E}">
        <p14:creationId xmlns:p14="http://schemas.microsoft.com/office/powerpoint/2010/main" val="3572216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D4E2E6F-9E55-471F-8D59-534579BF5BF0}" type="slidenum">
              <a:rPr lang="sv-SE" smtClean="0"/>
              <a:t>1</a:t>
            </a:fld>
            <a:endParaRPr lang="sv-SE"/>
          </a:p>
        </p:txBody>
      </p:sp>
    </p:spTree>
    <p:extLst>
      <p:ext uri="{BB962C8B-B14F-4D97-AF65-F5344CB8AC3E}">
        <p14:creationId xmlns:p14="http://schemas.microsoft.com/office/powerpoint/2010/main" val="1928821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19965" y="5302386"/>
            <a:ext cx="18359596" cy="11279752"/>
          </a:xfrm>
        </p:spPr>
        <p:txBody>
          <a:bodyPr anchor="b"/>
          <a:lstStyle>
            <a:lvl1pPr algn="ctr">
              <a:defRPr sz="14173"/>
            </a:lvl1pPr>
          </a:lstStyle>
          <a:p>
            <a:r>
              <a:rPr lang="en-US"/>
              <a:t>Click to edit Master title style</a:t>
            </a:r>
          </a:p>
        </p:txBody>
      </p:sp>
      <p:sp>
        <p:nvSpPr>
          <p:cNvPr id="3" name="Subtitle 2"/>
          <p:cNvSpPr>
            <a:spLocks noGrp="1"/>
          </p:cNvSpPr>
          <p:nvPr>
            <p:ph type="subTitle" idx="1"/>
          </p:nvPr>
        </p:nvSpPr>
        <p:spPr>
          <a:xfrm>
            <a:off x="2699941" y="17017128"/>
            <a:ext cx="16199644" cy="7822326"/>
          </a:xfrm>
        </p:spPr>
        <p:txBody>
          <a:bodyPr/>
          <a:lstStyle>
            <a:lvl1pPr marL="0" indent="0" algn="ctr">
              <a:buNone/>
              <a:defRPr sz="5669"/>
            </a:lvl1pPr>
            <a:lvl2pPr marL="1079998" indent="0" algn="ctr">
              <a:buNone/>
              <a:defRPr sz="4724"/>
            </a:lvl2pPr>
            <a:lvl3pPr marL="2159996" indent="0" algn="ctr">
              <a:buNone/>
              <a:defRPr sz="4252"/>
            </a:lvl3pPr>
            <a:lvl4pPr marL="3239994" indent="0" algn="ctr">
              <a:buNone/>
              <a:defRPr sz="3780"/>
            </a:lvl4pPr>
            <a:lvl5pPr marL="4319991" indent="0" algn="ctr">
              <a:buNone/>
              <a:defRPr sz="3780"/>
            </a:lvl5pPr>
            <a:lvl6pPr marL="5399989" indent="0" algn="ctr">
              <a:buNone/>
              <a:defRPr sz="3780"/>
            </a:lvl6pPr>
            <a:lvl7pPr marL="6479987" indent="0" algn="ctr">
              <a:buNone/>
              <a:defRPr sz="3780"/>
            </a:lvl7pPr>
            <a:lvl8pPr marL="7559985" indent="0" algn="ctr">
              <a:buNone/>
              <a:defRPr sz="3780"/>
            </a:lvl8pPr>
            <a:lvl9pPr marL="8639983" indent="0" algn="ctr">
              <a:buNone/>
              <a:defRPr sz="3780"/>
            </a:lvl9pPr>
          </a:lstStyle>
          <a:p>
            <a:r>
              <a:rPr lang="en-US"/>
              <a:t>Click to edit Master subtitle style</a:t>
            </a:r>
          </a:p>
        </p:txBody>
      </p:sp>
      <p:sp>
        <p:nvSpPr>
          <p:cNvPr id="4" name="Date Placeholder 3"/>
          <p:cNvSpPr>
            <a:spLocks noGrp="1"/>
          </p:cNvSpPr>
          <p:nvPr>
            <p:ph type="dt" sz="half" idx="10"/>
          </p:nvPr>
        </p:nvSpPr>
        <p:spPr/>
        <p:txBody>
          <a:bodyPr/>
          <a:lstStyle/>
          <a:p>
            <a:fld id="{1E6128CE-43B0-465A-8156-93B2ED303DE4}" type="datetimeFigureOut">
              <a:rPr lang="sv-SE" smtClean="0"/>
              <a:t>2024-08-14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492D0D6-D59C-4597-84A9-F6BD2AC5DE80}" type="slidenum">
              <a:rPr lang="sv-SE" smtClean="0"/>
              <a:t>‹#›</a:t>
            </a:fld>
            <a:endParaRPr lang="sv-SE"/>
          </a:p>
        </p:txBody>
      </p:sp>
    </p:spTree>
    <p:extLst>
      <p:ext uri="{BB962C8B-B14F-4D97-AF65-F5344CB8AC3E}">
        <p14:creationId xmlns:p14="http://schemas.microsoft.com/office/powerpoint/2010/main" val="2820261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6128CE-43B0-465A-8156-93B2ED303DE4}" type="datetimeFigureOut">
              <a:rPr lang="sv-SE" smtClean="0"/>
              <a:t>2024-08-14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492D0D6-D59C-4597-84A9-F6BD2AC5DE80}" type="slidenum">
              <a:rPr lang="sv-SE" smtClean="0"/>
              <a:t>‹#›</a:t>
            </a:fld>
            <a:endParaRPr lang="sv-SE"/>
          </a:p>
        </p:txBody>
      </p:sp>
    </p:spTree>
    <p:extLst>
      <p:ext uri="{BB962C8B-B14F-4D97-AF65-F5344CB8AC3E}">
        <p14:creationId xmlns:p14="http://schemas.microsoft.com/office/powerpoint/2010/main" val="3177434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457161" y="1724962"/>
            <a:ext cx="4657398" cy="274568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84968" y="1724962"/>
            <a:ext cx="13702199" cy="274568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6128CE-43B0-465A-8156-93B2ED303DE4}" type="datetimeFigureOut">
              <a:rPr lang="sv-SE" smtClean="0"/>
              <a:t>2024-08-14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492D0D6-D59C-4597-84A9-F6BD2AC5DE80}" type="slidenum">
              <a:rPr lang="sv-SE" smtClean="0"/>
              <a:t>‹#›</a:t>
            </a:fld>
            <a:endParaRPr lang="sv-SE"/>
          </a:p>
        </p:txBody>
      </p:sp>
    </p:spTree>
    <p:extLst>
      <p:ext uri="{BB962C8B-B14F-4D97-AF65-F5344CB8AC3E}">
        <p14:creationId xmlns:p14="http://schemas.microsoft.com/office/powerpoint/2010/main" val="1380140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6128CE-43B0-465A-8156-93B2ED303DE4}" type="datetimeFigureOut">
              <a:rPr lang="sv-SE" smtClean="0"/>
              <a:t>2024-08-14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492D0D6-D59C-4597-84A9-F6BD2AC5DE80}" type="slidenum">
              <a:rPr lang="sv-SE" smtClean="0"/>
              <a:t>‹#›</a:t>
            </a:fld>
            <a:endParaRPr lang="sv-SE"/>
          </a:p>
        </p:txBody>
      </p:sp>
    </p:spTree>
    <p:extLst>
      <p:ext uri="{BB962C8B-B14F-4D97-AF65-F5344CB8AC3E}">
        <p14:creationId xmlns:p14="http://schemas.microsoft.com/office/powerpoint/2010/main" val="2629689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73719" y="8077332"/>
            <a:ext cx="18629590" cy="13477201"/>
          </a:xfrm>
        </p:spPr>
        <p:txBody>
          <a:bodyPr anchor="b"/>
          <a:lstStyle>
            <a:lvl1pPr>
              <a:defRPr sz="14173"/>
            </a:lvl1pPr>
          </a:lstStyle>
          <a:p>
            <a:r>
              <a:rPr lang="en-US"/>
              <a:t>Click to edit Master title style</a:t>
            </a:r>
          </a:p>
        </p:txBody>
      </p:sp>
      <p:sp>
        <p:nvSpPr>
          <p:cNvPr id="3" name="Text Placeholder 2"/>
          <p:cNvSpPr>
            <a:spLocks noGrp="1"/>
          </p:cNvSpPr>
          <p:nvPr>
            <p:ph type="body" idx="1"/>
          </p:nvPr>
        </p:nvSpPr>
        <p:spPr>
          <a:xfrm>
            <a:off x="1473719" y="21682033"/>
            <a:ext cx="18629590" cy="7087342"/>
          </a:xfrm>
        </p:spPr>
        <p:txBody>
          <a:bodyPr/>
          <a:lstStyle>
            <a:lvl1pPr marL="0" indent="0">
              <a:buNone/>
              <a:defRPr sz="5669">
                <a:solidFill>
                  <a:schemeClr val="tx1">
                    <a:tint val="82000"/>
                  </a:schemeClr>
                </a:solidFill>
              </a:defRPr>
            </a:lvl1pPr>
            <a:lvl2pPr marL="1079998" indent="0">
              <a:buNone/>
              <a:defRPr sz="4724">
                <a:solidFill>
                  <a:schemeClr val="tx1">
                    <a:tint val="82000"/>
                  </a:schemeClr>
                </a:solidFill>
              </a:defRPr>
            </a:lvl2pPr>
            <a:lvl3pPr marL="2159996" indent="0">
              <a:buNone/>
              <a:defRPr sz="4252">
                <a:solidFill>
                  <a:schemeClr val="tx1">
                    <a:tint val="82000"/>
                  </a:schemeClr>
                </a:solidFill>
              </a:defRPr>
            </a:lvl3pPr>
            <a:lvl4pPr marL="3239994" indent="0">
              <a:buNone/>
              <a:defRPr sz="3780">
                <a:solidFill>
                  <a:schemeClr val="tx1">
                    <a:tint val="82000"/>
                  </a:schemeClr>
                </a:solidFill>
              </a:defRPr>
            </a:lvl4pPr>
            <a:lvl5pPr marL="4319991" indent="0">
              <a:buNone/>
              <a:defRPr sz="3780">
                <a:solidFill>
                  <a:schemeClr val="tx1">
                    <a:tint val="82000"/>
                  </a:schemeClr>
                </a:solidFill>
              </a:defRPr>
            </a:lvl5pPr>
            <a:lvl6pPr marL="5399989" indent="0">
              <a:buNone/>
              <a:defRPr sz="3780">
                <a:solidFill>
                  <a:schemeClr val="tx1">
                    <a:tint val="82000"/>
                  </a:schemeClr>
                </a:solidFill>
              </a:defRPr>
            </a:lvl6pPr>
            <a:lvl7pPr marL="6479987" indent="0">
              <a:buNone/>
              <a:defRPr sz="3780">
                <a:solidFill>
                  <a:schemeClr val="tx1">
                    <a:tint val="82000"/>
                  </a:schemeClr>
                </a:solidFill>
              </a:defRPr>
            </a:lvl7pPr>
            <a:lvl8pPr marL="7559985" indent="0">
              <a:buNone/>
              <a:defRPr sz="3780">
                <a:solidFill>
                  <a:schemeClr val="tx1">
                    <a:tint val="82000"/>
                  </a:schemeClr>
                </a:solidFill>
              </a:defRPr>
            </a:lvl8pPr>
            <a:lvl9pPr marL="8639983" indent="0">
              <a:buNone/>
              <a:defRPr sz="378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6128CE-43B0-465A-8156-93B2ED303DE4}" type="datetimeFigureOut">
              <a:rPr lang="sv-SE" smtClean="0"/>
              <a:t>2024-08-14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492D0D6-D59C-4597-84A9-F6BD2AC5DE80}" type="slidenum">
              <a:rPr lang="sv-SE" smtClean="0"/>
              <a:t>‹#›</a:t>
            </a:fld>
            <a:endParaRPr lang="sv-SE"/>
          </a:p>
        </p:txBody>
      </p:sp>
    </p:spTree>
    <p:extLst>
      <p:ext uri="{BB962C8B-B14F-4D97-AF65-F5344CB8AC3E}">
        <p14:creationId xmlns:p14="http://schemas.microsoft.com/office/powerpoint/2010/main" val="413736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84967" y="8624810"/>
            <a:ext cx="9179798" cy="20557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934760" y="8624810"/>
            <a:ext cx="9179798" cy="20557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6128CE-43B0-465A-8156-93B2ED303DE4}" type="datetimeFigureOut">
              <a:rPr lang="sv-SE" smtClean="0"/>
              <a:t>2024-08-14</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492D0D6-D59C-4597-84A9-F6BD2AC5DE80}" type="slidenum">
              <a:rPr lang="sv-SE" smtClean="0"/>
              <a:t>‹#›</a:t>
            </a:fld>
            <a:endParaRPr lang="sv-SE"/>
          </a:p>
        </p:txBody>
      </p:sp>
    </p:spTree>
    <p:extLst>
      <p:ext uri="{BB962C8B-B14F-4D97-AF65-F5344CB8AC3E}">
        <p14:creationId xmlns:p14="http://schemas.microsoft.com/office/powerpoint/2010/main" val="1544094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87781" y="1724969"/>
            <a:ext cx="18629590" cy="6262365"/>
          </a:xfrm>
        </p:spPr>
        <p:txBody>
          <a:bodyPr/>
          <a:lstStyle/>
          <a:p>
            <a:r>
              <a:rPr lang="en-US"/>
              <a:t>Click to edit Master title style</a:t>
            </a:r>
          </a:p>
        </p:txBody>
      </p:sp>
      <p:sp>
        <p:nvSpPr>
          <p:cNvPr id="3" name="Text Placeholder 2"/>
          <p:cNvSpPr>
            <a:spLocks noGrp="1"/>
          </p:cNvSpPr>
          <p:nvPr>
            <p:ph type="body" idx="1"/>
          </p:nvPr>
        </p:nvSpPr>
        <p:spPr>
          <a:xfrm>
            <a:off x="1487783" y="7942328"/>
            <a:ext cx="9137610" cy="3892412"/>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en-US"/>
              <a:t>Click to edit Master text styles</a:t>
            </a:r>
          </a:p>
        </p:txBody>
      </p:sp>
      <p:sp>
        <p:nvSpPr>
          <p:cNvPr id="4" name="Content Placeholder 3"/>
          <p:cNvSpPr>
            <a:spLocks noGrp="1"/>
          </p:cNvSpPr>
          <p:nvPr>
            <p:ph sz="half" idx="2"/>
          </p:nvPr>
        </p:nvSpPr>
        <p:spPr>
          <a:xfrm>
            <a:off x="1487783" y="11834740"/>
            <a:ext cx="9137610" cy="17407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934761" y="7942328"/>
            <a:ext cx="9182611" cy="3892412"/>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en-US"/>
              <a:t>Click to edit Master text styles</a:t>
            </a:r>
          </a:p>
        </p:txBody>
      </p:sp>
      <p:sp>
        <p:nvSpPr>
          <p:cNvPr id="6" name="Content Placeholder 5"/>
          <p:cNvSpPr>
            <a:spLocks noGrp="1"/>
          </p:cNvSpPr>
          <p:nvPr>
            <p:ph sz="quarter" idx="4"/>
          </p:nvPr>
        </p:nvSpPr>
        <p:spPr>
          <a:xfrm>
            <a:off x="10934761" y="11834740"/>
            <a:ext cx="9182611" cy="17407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6128CE-43B0-465A-8156-93B2ED303DE4}" type="datetimeFigureOut">
              <a:rPr lang="sv-SE" smtClean="0"/>
              <a:t>2024-08-14</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9492D0D6-D59C-4597-84A9-F6BD2AC5DE80}" type="slidenum">
              <a:rPr lang="sv-SE" smtClean="0"/>
              <a:t>‹#›</a:t>
            </a:fld>
            <a:endParaRPr lang="sv-SE"/>
          </a:p>
        </p:txBody>
      </p:sp>
    </p:spTree>
    <p:extLst>
      <p:ext uri="{BB962C8B-B14F-4D97-AF65-F5344CB8AC3E}">
        <p14:creationId xmlns:p14="http://schemas.microsoft.com/office/powerpoint/2010/main" val="1037276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6128CE-43B0-465A-8156-93B2ED303DE4}" type="datetimeFigureOut">
              <a:rPr lang="sv-SE" smtClean="0"/>
              <a:t>2024-08-14</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9492D0D6-D59C-4597-84A9-F6BD2AC5DE80}" type="slidenum">
              <a:rPr lang="sv-SE" smtClean="0"/>
              <a:t>‹#›</a:t>
            </a:fld>
            <a:endParaRPr lang="sv-SE"/>
          </a:p>
        </p:txBody>
      </p:sp>
    </p:spTree>
    <p:extLst>
      <p:ext uri="{BB962C8B-B14F-4D97-AF65-F5344CB8AC3E}">
        <p14:creationId xmlns:p14="http://schemas.microsoft.com/office/powerpoint/2010/main" val="2014574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6128CE-43B0-465A-8156-93B2ED303DE4}" type="datetimeFigureOut">
              <a:rPr lang="sv-SE" smtClean="0"/>
              <a:t>2024-08-14</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9492D0D6-D59C-4597-84A9-F6BD2AC5DE80}" type="slidenum">
              <a:rPr lang="sv-SE" smtClean="0"/>
              <a:t>‹#›</a:t>
            </a:fld>
            <a:endParaRPr lang="sv-SE"/>
          </a:p>
        </p:txBody>
      </p:sp>
    </p:spTree>
    <p:extLst>
      <p:ext uri="{BB962C8B-B14F-4D97-AF65-F5344CB8AC3E}">
        <p14:creationId xmlns:p14="http://schemas.microsoft.com/office/powerpoint/2010/main" val="3840304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7781" y="2159952"/>
            <a:ext cx="6966409" cy="7559834"/>
          </a:xfrm>
        </p:spPr>
        <p:txBody>
          <a:bodyPr anchor="b"/>
          <a:lstStyle>
            <a:lvl1pPr>
              <a:defRPr sz="7559"/>
            </a:lvl1pPr>
          </a:lstStyle>
          <a:p>
            <a:r>
              <a:rPr lang="en-US"/>
              <a:t>Click to edit Master title style</a:t>
            </a:r>
          </a:p>
        </p:txBody>
      </p:sp>
      <p:sp>
        <p:nvSpPr>
          <p:cNvPr id="3" name="Content Placeholder 2"/>
          <p:cNvSpPr>
            <a:spLocks noGrp="1"/>
          </p:cNvSpPr>
          <p:nvPr>
            <p:ph idx="1"/>
          </p:nvPr>
        </p:nvSpPr>
        <p:spPr>
          <a:xfrm>
            <a:off x="9182611" y="4664905"/>
            <a:ext cx="10934760" cy="23024494"/>
          </a:xfrm>
        </p:spPr>
        <p:txBody>
          <a:bodyPr/>
          <a:lstStyle>
            <a:lvl1pPr>
              <a:defRPr sz="7559"/>
            </a:lvl1pPr>
            <a:lvl2pPr>
              <a:defRPr sz="6614"/>
            </a:lvl2pPr>
            <a:lvl3pPr>
              <a:defRPr sz="5669"/>
            </a:lvl3pPr>
            <a:lvl4pPr>
              <a:defRPr sz="4724"/>
            </a:lvl4pPr>
            <a:lvl5pPr>
              <a:defRPr sz="4724"/>
            </a:lvl5pPr>
            <a:lvl6pPr>
              <a:defRPr sz="4724"/>
            </a:lvl6pPr>
            <a:lvl7pPr>
              <a:defRPr sz="4724"/>
            </a:lvl7pPr>
            <a:lvl8pPr>
              <a:defRPr sz="4724"/>
            </a:lvl8pPr>
            <a:lvl9pPr>
              <a:defRPr sz="47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7781" y="9719786"/>
            <a:ext cx="6966409" cy="18007107"/>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en-US"/>
              <a:t>Click to edit Master text styles</a:t>
            </a:r>
          </a:p>
        </p:txBody>
      </p:sp>
      <p:sp>
        <p:nvSpPr>
          <p:cNvPr id="5" name="Date Placeholder 4"/>
          <p:cNvSpPr>
            <a:spLocks noGrp="1"/>
          </p:cNvSpPr>
          <p:nvPr>
            <p:ph type="dt" sz="half" idx="10"/>
          </p:nvPr>
        </p:nvSpPr>
        <p:spPr/>
        <p:txBody>
          <a:bodyPr/>
          <a:lstStyle/>
          <a:p>
            <a:fld id="{1E6128CE-43B0-465A-8156-93B2ED303DE4}" type="datetimeFigureOut">
              <a:rPr lang="sv-SE" smtClean="0"/>
              <a:t>2024-08-14</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492D0D6-D59C-4597-84A9-F6BD2AC5DE80}" type="slidenum">
              <a:rPr lang="sv-SE" smtClean="0"/>
              <a:t>‹#›</a:t>
            </a:fld>
            <a:endParaRPr lang="sv-SE"/>
          </a:p>
        </p:txBody>
      </p:sp>
    </p:spTree>
    <p:extLst>
      <p:ext uri="{BB962C8B-B14F-4D97-AF65-F5344CB8AC3E}">
        <p14:creationId xmlns:p14="http://schemas.microsoft.com/office/powerpoint/2010/main" val="2557164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7781" y="2159952"/>
            <a:ext cx="6966409" cy="7559834"/>
          </a:xfrm>
        </p:spPr>
        <p:txBody>
          <a:bodyPr anchor="b"/>
          <a:lstStyle>
            <a:lvl1pPr>
              <a:defRPr sz="7559"/>
            </a:lvl1pPr>
          </a:lstStyle>
          <a:p>
            <a:r>
              <a:rPr lang="en-US"/>
              <a:t>Click to edit Master title style</a:t>
            </a:r>
          </a:p>
        </p:txBody>
      </p:sp>
      <p:sp>
        <p:nvSpPr>
          <p:cNvPr id="3" name="Picture Placeholder 2"/>
          <p:cNvSpPr>
            <a:spLocks noGrp="1" noChangeAspect="1"/>
          </p:cNvSpPr>
          <p:nvPr>
            <p:ph type="pic" idx="1"/>
          </p:nvPr>
        </p:nvSpPr>
        <p:spPr>
          <a:xfrm>
            <a:off x="9182611" y="4664905"/>
            <a:ext cx="10934760" cy="23024494"/>
          </a:xfrm>
        </p:spPr>
        <p:txBody>
          <a:bodyPr anchor="t"/>
          <a:lstStyle>
            <a:lvl1pPr marL="0" indent="0">
              <a:buNone/>
              <a:defRPr sz="7559"/>
            </a:lvl1pPr>
            <a:lvl2pPr marL="1079998" indent="0">
              <a:buNone/>
              <a:defRPr sz="6614"/>
            </a:lvl2pPr>
            <a:lvl3pPr marL="2159996" indent="0">
              <a:buNone/>
              <a:defRPr sz="5669"/>
            </a:lvl3pPr>
            <a:lvl4pPr marL="3239994" indent="0">
              <a:buNone/>
              <a:defRPr sz="4724"/>
            </a:lvl4pPr>
            <a:lvl5pPr marL="4319991" indent="0">
              <a:buNone/>
              <a:defRPr sz="4724"/>
            </a:lvl5pPr>
            <a:lvl6pPr marL="5399989" indent="0">
              <a:buNone/>
              <a:defRPr sz="4724"/>
            </a:lvl6pPr>
            <a:lvl7pPr marL="6479987" indent="0">
              <a:buNone/>
              <a:defRPr sz="4724"/>
            </a:lvl7pPr>
            <a:lvl8pPr marL="7559985" indent="0">
              <a:buNone/>
              <a:defRPr sz="4724"/>
            </a:lvl8pPr>
            <a:lvl9pPr marL="8639983" indent="0">
              <a:buNone/>
              <a:defRPr sz="4724"/>
            </a:lvl9pPr>
          </a:lstStyle>
          <a:p>
            <a:r>
              <a:rPr lang="en-US"/>
              <a:t>Click icon to add picture</a:t>
            </a:r>
          </a:p>
        </p:txBody>
      </p:sp>
      <p:sp>
        <p:nvSpPr>
          <p:cNvPr id="4" name="Text Placeholder 3"/>
          <p:cNvSpPr>
            <a:spLocks noGrp="1"/>
          </p:cNvSpPr>
          <p:nvPr>
            <p:ph type="body" sz="half" idx="2"/>
          </p:nvPr>
        </p:nvSpPr>
        <p:spPr>
          <a:xfrm>
            <a:off x="1487781" y="9719786"/>
            <a:ext cx="6966409" cy="18007107"/>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en-US"/>
              <a:t>Click to edit Master text styles</a:t>
            </a:r>
          </a:p>
        </p:txBody>
      </p:sp>
      <p:sp>
        <p:nvSpPr>
          <p:cNvPr id="5" name="Date Placeholder 4"/>
          <p:cNvSpPr>
            <a:spLocks noGrp="1"/>
          </p:cNvSpPr>
          <p:nvPr>
            <p:ph type="dt" sz="half" idx="10"/>
          </p:nvPr>
        </p:nvSpPr>
        <p:spPr/>
        <p:txBody>
          <a:bodyPr/>
          <a:lstStyle/>
          <a:p>
            <a:fld id="{1E6128CE-43B0-465A-8156-93B2ED303DE4}" type="datetimeFigureOut">
              <a:rPr lang="sv-SE" smtClean="0"/>
              <a:t>2024-08-14</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492D0D6-D59C-4597-84A9-F6BD2AC5DE80}" type="slidenum">
              <a:rPr lang="sv-SE" smtClean="0"/>
              <a:t>‹#›</a:t>
            </a:fld>
            <a:endParaRPr lang="sv-SE"/>
          </a:p>
        </p:txBody>
      </p:sp>
    </p:spTree>
    <p:extLst>
      <p:ext uri="{BB962C8B-B14F-4D97-AF65-F5344CB8AC3E}">
        <p14:creationId xmlns:p14="http://schemas.microsoft.com/office/powerpoint/2010/main" val="1053358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84968" y="1724969"/>
            <a:ext cx="18629590" cy="626236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84968" y="8624810"/>
            <a:ext cx="18629590" cy="205570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484967" y="30029347"/>
            <a:ext cx="4859893" cy="1724962"/>
          </a:xfrm>
          <a:prstGeom prst="rect">
            <a:avLst/>
          </a:prstGeom>
        </p:spPr>
        <p:txBody>
          <a:bodyPr vert="horz" lIns="91440" tIns="45720" rIns="91440" bIns="45720" rtlCol="0" anchor="ctr"/>
          <a:lstStyle>
            <a:lvl1pPr algn="l">
              <a:defRPr sz="2835">
                <a:solidFill>
                  <a:schemeClr val="tx1">
                    <a:tint val="82000"/>
                  </a:schemeClr>
                </a:solidFill>
              </a:defRPr>
            </a:lvl1pPr>
          </a:lstStyle>
          <a:p>
            <a:fld id="{1E6128CE-43B0-465A-8156-93B2ED303DE4}" type="datetimeFigureOut">
              <a:rPr lang="sv-SE" smtClean="0"/>
              <a:t>2024-08-14</a:t>
            </a:fld>
            <a:endParaRPr lang="sv-SE"/>
          </a:p>
        </p:txBody>
      </p:sp>
      <p:sp>
        <p:nvSpPr>
          <p:cNvPr id="5" name="Footer Placeholder 4"/>
          <p:cNvSpPr>
            <a:spLocks noGrp="1"/>
          </p:cNvSpPr>
          <p:nvPr>
            <p:ph type="ftr" sz="quarter" idx="3"/>
          </p:nvPr>
        </p:nvSpPr>
        <p:spPr>
          <a:xfrm>
            <a:off x="7154843" y="30029347"/>
            <a:ext cx="7289840" cy="1724962"/>
          </a:xfrm>
          <a:prstGeom prst="rect">
            <a:avLst/>
          </a:prstGeom>
        </p:spPr>
        <p:txBody>
          <a:bodyPr vert="horz" lIns="91440" tIns="45720" rIns="91440" bIns="45720" rtlCol="0" anchor="ctr"/>
          <a:lstStyle>
            <a:lvl1pPr algn="ctr">
              <a:defRPr sz="2835">
                <a:solidFill>
                  <a:schemeClr val="tx1">
                    <a:tint val="82000"/>
                  </a:schemeClr>
                </a:solidFill>
              </a:defRPr>
            </a:lvl1pPr>
          </a:lstStyle>
          <a:p>
            <a:endParaRPr lang="sv-SE"/>
          </a:p>
        </p:txBody>
      </p:sp>
      <p:sp>
        <p:nvSpPr>
          <p:cNvPr id="6" name="Slide Number Placeholder 5"/>
          <p:cNvSpPr>
            <a:spLocks noGrp="1"/>
          </p:cNvSpPr>
          <p:nvPr>
            <p:ph type="sldNum" sz="quarter" idx="4"/>
          </p:nvPr>
        </p:nvSpPr>
        <p:spPr>
          <a:xfrm>
            <a:off x="15254665" y="30029347"/>
            <a:ext cx="4859893" cy="1724962"/>
          </a:xfrm>
          <a:prstGeom prst="rect">
            <a:avLst/>
          </a:prstGeom>
        </p:spPr>
        <p:txBody>
          <a:bodyPr vert="horz" lIns="91440" tIns="45720" rIns="91440" bIns="45720" rtlCol="0" anchor="ctr"/>
          <a:lstStyle>
            <a:lvl1pPr algn="r">
              <a:defRPr sz="2835">
                <a:solidFill>
                  <a:schemeClr val="tx1">
                    <a:tint val="82000"/>
                  </a:schemeClr>
                </a:solidFill>
              </a:defRPr>
            </a:lvl1pPr>
          </a:lstStyle>
          <a:p>
            <a:fld id="{9492D0D6-D59C-4597-84A9-F6BD2AC5DE80}" type="slidenum">
              <a:rPr lang="sv-SE" smtClean="0"/>
              <a:t>‹#›</a:t>
            </a:fld>
            <a:endParaRPr lang="sv-SE"/>
          </a:p>
        </p:txBody>
      </p:sp>
    </p:spTree>
    <p:extLst>
      <p:ext uri="{BB962C8B-B14F-4D97-AF65-F5344CB8AC3E}">
        <p14:creationId xmlns:p14="http://schemas.microsoft.com/office/powerpoint/2010/main" val="21294918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59996" rtl="0" eaLnBrk="1" latinLnBrk="0" hangingPunct="1">
        <a:lnSpc>
          <a:spcPct val="90000"/>
        </a:lnSpc>
        <a:spcBef>
          <a:spcPct val="0"/>
        </a:spcBef>
        <a:buNone/>
        <a:defRPr sz="10394" kern="1200">
          <a:solidFill>
            <a:schemeClr val="tx1"/>
          </a:solidFill>
          <a:latin typeface="+mj-lt"/>
          <a:ea typeface="+mj-ea"/>
          <a:cs typeface="+mj-cs"/>
        </a:defRPr>
      </a:lvl1pPr>
    </p:titleStyle>
    <p:bodyStyle>
      <a:lvl1pPr marL="539999" indent="-539999" algn="l" defTabSz="2159996" rtl="0" eaLnBrk="1" latinLnBrk="0" hangingPunct="1">
        <a:lnSpc>
          <a:spcPct val="90000"/>
        </a:lnSpc>
        <a:spcBef>
          <a:spcPts val="2362"/>
        </a:spcBef>
        <a:buFont typeface="Arial" panose="020B0604020202020204" pitchFamily="34" charset="0"/>
        <a:buChar char="•"/>
        <a:defRPr sz="6614" kern="1200">
          <a:solidFill>
            <a:schemeClr val="tx1"/>
          </a:solidFill>
          <a:latin typeface="+mn-lt"/>
          <a:ea typeface="+mn-ea"/>
          <a:cs typeface="+mn-cs"/>
        </a:defRPr>
      </a:lvl1pPr>
      <a:lvl2pPr marL="1619997" indent="-539999" algn="l" defTabSz="2159996" rtl="0" eaLnBrk="1" latinLnBrk="0" hangingPunct="1">
        <a:lnSpc>
          <a:spcPct val="90000"/>
        </a:lnSpc>
        <a:spcBef>
          <a:spcPts val="1181"/>
        </a:spcBef>
        <a:buFont typeface="Arial" panose="020B0604020202020204" pitchFamily="34" charset="0"/>
        <a:buChar char="•"/>
        <a:defRPr sz="5669" kern="1200">
          <a:solidFill>
            <a:schemeClr val="tx1"/>
          </a:solidFill>
          <a:latin typeface="+mn-lt"/>
          <a:ea typeface="+mn-ea"/>
          <a:cs typeface="+mn-cs"/>
        </a:defRPr>
      </a:lvl2pPr>
      <a:lvl3pPr marL="2699995" indent="-539999" algn="l" defTabSz="2159996" rtl="0" eaLnBrk="1" latinLnBrk="0" hangingPunct="1">
        <a:lnSpc>
          <a:spcPct val="90000"/>
        </a:lnSpc>
        <a:spcBef>
          <a:spcPts val="1181"/>
        </a:spcBef>
        <a:buFont typeface="Arial" panose="020B0604020202020204" pitchFamily="34" charset="0"/>
        <a:buChar char="•"/>
        <a:defRPr sz="4724" kern="1200">
          <a:solidFill>
            <a:schemeClr val="tx1"/>
          </a:solidFill>
          <a:latin typeface="+mn-lt"/>
          <a:ea typeface="+mn-ea"/>
          <a:cs typeface="+mn-cs"/>
        </a:defRPr>
      </a:lvl3pPr>
      <a:lvl4pPr marL="3779992"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4pPr>
      <a:lvl5pPr marL="4859990"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5pPr>
      <a:lvl6pPr marL="5939988"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6pPr>
      <a:lvl7pPr marL="7019986"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7pPr>
      <a:lvl8pPr marL="8099984"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8pPr>
      <a:lvl9pPr marL="9179982"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9pPr>
    </p:bodyStyle>
    <p:otherStyle>
      <a:defPPr>
        <a:defRPr lang="en-US"/>
      </a:defPPr>
      <a:lvl1pPr marL="0" algn="l" defTabSz="2159996" rtl="0" eaLnBrk="1" latinLnBrk="0" hangingPunct="1">
        <a:defRPr sz="4252" kern="1200">
          <a:solidFill>
            <a:schemeClr val="tx1"/>
          </a:solidFill>
          <a:latin typeface="+mn-lt"/>
          <a:ea typeface="+mn-ea"/>
          <a:cs typeface="+mn-cs"/>
        </a:defRPr>
      </a:lvl1pPr>
      <a:lvl2pPr marL="1079998" algn="l" defTabSz="2159996" rtl="0" eaLnBrk="1" latinLnBrk="0" hangingPunct="1">
        <a:defRPr sz="4252" kern="1200">
          <a:solidFill>
            <a:schemeClr val="tx1"/>
          </a:solidFill>
          <a:latin typeface="+mn-lt"/>
          <a:ea typeface="+mn-ea"/>
          <a:cs typeface="+mn-cs"/>
        </a:defRPr>
      </a:lvl2pPr>
      <a:lvl3pPr marL="2159996" algn="l" defTabSz="2159996" rtl="0" eaLnBrk="1" latinLnBrk="0" hangingPunct="1">
        <a:defRPr sz="4252" kern="1200">
          <a:solidFill>
            <a:schemeClr val="tx1"/>
          </a:solidFill>
          <a:latin typeface="+mn-lt"/>
          <a:ea typeface="+mn-ea"/>
          <a:cs typeface="+mn-cs"/>
        </a:defRPr>
      </a:lvl3pPr>
      <a:lvl4pPr marL="3239994" algn="l" defTabSz="2159996" rtl="0" eaLnBrk="1" latinLnBrk="0" hangingPunct="1">
        <a:defRPr sz="4252" kern="1200">
          <a:solidFill>
            <a:schemeClr val="tx1"/>
          </a:solidFill>
          <a:latin typeface="+mn-lt"/>
          <a:ea typeface="+mn-ea"/>
          <a:cs typeface="+mn-cs"/>
        </a:defRPr>
      </a:lvl4pPr>
      <a:lvl5pPr marL="4319991" algn="l" defTabSz="2159996" rtl="0" eaLnBrk="1" latinLnBrk="0" hangingPunct="1">
        <a:defRPr sz="4252" kern="1200">
          <a:solidFill>
            <a:schemeClr val="tx1"/>
          </a:solidFill>
          <a:latin typeface="+mn-lt"/>
          <a:ea typeface="+mn-ea"/>
          <a:cs typeface="+mn-cs"/>
        </a:defRPr>
      </a:lvl5pPr>
      <a:lvl6pPr marL="5399989" algn="l" defTabSz="2159996" rtl="0" eaLnBrk="1" latinLnBrk="0" hangingPunct="1">
        <a:defRPr sz="4252" kern="1200">
          <a:solidFill>
            <a:schemeClr val="tx1"/>
          </a:solidFill>
          <a:latin typeface="+mn-lt"/>
          <a:ea typeface="+mn-ea"/>
          <a:cs typeface="+mn-cs"/>
        </a:defRPr>
      </a:lvl6pPr>
      <a:lvl7pPr marL="6479987" algn="l" defTabSz="2159996" rtl="0" eaLnBrk="1" latinLnBrk="0" hangingPunct="1">
        <a:defRPr sz="4252" kern="1200">
          <a:solidFill>
            <a:schemeClr val="tx1"/>
          </a:solidFill>
          <a:latin typeface="+mn-lt"/>
          <a:ea typeface="+mn-ea"/>
          <a:cs typeface="+mn-cs"/>
        </a:defRPr>
      </a:lvl7pPr>
      <a:lvl8pPr marL="7559985" algn="l" defTabSz="2159996" rtl="0" eaLnBrk="1" latinLnBrk="0" hangingPunct="1">
        <a:defRPr sz="4252" kern="1200">
          <a:solidFill>
            <a:schemeClr val="tx1"/>
          </a:solidFill>
          <a:latin typeface="+mn-lt"/>
          <a:ea typeface="+mn-ea"/>
          <a:cs typeface="+mn-cs"/>
        </a:defRPr>
      </a:lvl8pPr>
      <a:lvl9pPr marL="8639983" algn="l" defTabSz="2159996" rtl="0" eaLnBrk="1" latinLnBrk="0" hangingPunct="1">
        <a:defRPr sz="42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F21B5-97BD-7B79-614D-220B91BC0169}"/>
              </a:ext>
            </a:extLst>
          </p:cNvPr>
          <p:cNvSpPr>
            <a:spLocks noGrp="1"/>
          </p:cNvSpPr>
          <p:nvPr>
            <p:ph type="ctrTitle"/>
          </p:nvPr>
        </p:nvSpPr>
        <p:spPr>
          <a:xfrm>
            <a:off x="753890" y="747284"/>
            <a:ext cx="13793707" cy="3260089"/>
          </a:xfrm>
        </p:spPr>
        <p:txBody>
          <a:bodyPr>
            <a:noAutofit/>
          </a:bodyPr>
          <a:lstStyle/>
          <a:p>
            <a:pPr algn="l"/>
            <a:r>
              <a:rPr lang="sv-SE" sz="7200" b="0" i="0" cap="all" dirty="0">
                <a:solidFill>
                  <a:srgbClr val="202020"/>
                </a:solidFill>
                <a:effectLst/>
                <a:latin typeface="ScoutCondBold"/>
              </a:rPr>
              <a:t>Anpassning till framtidens kraftsystem för små och medelstora företag</a:t>
            </a:r>
            <a:endParaRPr lang="sv-SE" sz="7200" dirty="0"/>
          </a:p>
        </p:txBody>
      </p:sp>
      <p:pic>
        <p:nvPicPr>
          <p:cNvPr id="4" name="Picture 3">
            <a:extLst>
              <a:ext uri="{FF2B5EF4-FFF2-40B4-BE49-F238E27FC236}">
                <a16:creationId xmlns:a16="http://schemas.microsoft.com/office/drawing/2014/main" id="{6CDC8173-4362-3B1D-FE15-FE0CED978DF2}"/>
              </a:ext>
            </a:extLst>
          </p:cNvPr>
          <p:cNvPicPr>
            <a:picLocks noChangeAspect="1"/>
          </p:cNvPicPr>
          <p:nvPr/>
        </p:nvPicPr>
        <p:blipFill>
          <a:blip r:embed="rId3"/>
          <a:stretch>
            <a:fillRect/>
          </a:stretch>
        </p:blipFill>
        <p:spPr>
          <a:xfrm>
            <a:off x="14666810" y="1038388"/>
            <a:ext cx="6347294" cy="3260089"/>
          </a:xfrm>
          <a:prstGeom prst="rect">
            <a:avLst/>
          </a:prstGeom>
        </p:spPr>
      </p:pic>
      <p:grpSp>
        <p:nvGrpSpPr>
          <p:cNvPr id="11" name="Group 10">
            <a:extLst>
              <a:ext uri="{FF2B5EF4-FFF2-40B4-BE49-F238E27FC236}">
                <a16:creationId xmlns:a16="http://schemas.microsoft.com/office/drawing/2014/main" id="{4BB498C9-CC2A-769D-3C70-94649A97A18A}"/>
              </a:ext>
            </a:extLst>
          </p:cNvPr>
          <p:cNvGrpSpPr/>
          <p:nvPr/>
        </p:nvGrpSpPr>
        <p:grpSpPr>
          <a:xfrm>
            <a:off x="795129" y="320978"/>
            <a:ext cx="20236071" cy="364328"/>
            <a:chOff x="252390" y="3123909"/>
            <a:chExt cx="6342501" cy="133200"/>
          </a:xfrm>
        </p:grpSpPr>
        <p:sp>
          <p:nvSpPr>
            <p:cNvPr id="8" name="Rektangulär 8">
              <a:extLst>
                <a:ext uri="{FF2B5EF4-FFF2-40B4-BE49-F238E27FC236}">
                  <a16:creationId xmlns:a16="http://schemas.microsoft.com/office/drawing/2014/main" id="{BF0EA76E-456D-2120-AE11-C31E5FF74828}"/>
                </a:ext>
              </a:extLst>
            </p:cNvPr>
            <p:cNvSpPr/>
            <p:nvPr/>
          </p:nvSpPr>
          <p:spPr>
            <a:xfrm>
              <a:off x="252390" y="3123909"/>
              <a:ext cx="2083118" cy="133199"/>
            </a:xfrm>
            <a:prstGeom prst="rect">
              <a:avLst/>
            </a:prstGeom>
            <a:solidFill>
              <a:srgbClr val="1A3260"/>
            </a:solidFill>
            <a:ln w="12700" cap="rnd"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Gill Sans MT" panose="020B0502020104020203"/>
                <a:ea typeface="+mn-ea"/>
                <a:cs typeface="+mn-cs"/>
              </a:endParaRPr>
            </a:p>
          </p:txBody>
        </p:sp>
        <p:sp>
          <p:nvSpPr>
            <p:cNvPr id="9" name="Rektangulär 9">
              <a:extLst>
                <a:ext uri="{FF2B5EF4-FFF2-40B4-BE49-F238E27FC236}">
                  <a16:creationId xmlns:a16="http://schemas.microsoft.com/office/drawing/2014/main" id="{222E7FF0-2989-7DE5-11C9-B0EA26E9BBF0}"/>
                </a:ext>
              </a:extLst>
            </p:cNvPr>
            <p:cNvSpPr/>
            <p:nvPr/>
          </p:nvSpPr>
          <p:spPr>
            <a:xfrm>
              <a:off x="4511773" y="3123909"/>
              <a:ext cx="2083118" cy="133200"/>
            </a:xfrm>
            <a:prstGeom prst="rect">
              <a:avLst/>
            </a:prstGeom>
            <a:solidFill>
              <a:srgbClr val="969FA7"/>
            </a:solidFill>
            <a:ln w="12700" cap="rnd"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Gill Sans MT" panose="020B0502020104020203"/>
                <a:ea typeface="+mn-ea"/>
                <a:cs typeface="+mn-cs"/>
              </a:endParaRPr>
            </a:p>
          </p:txBody>
        </p:sp>
        <p:sp>
          <p:nvSpPr>
            <p:cNvPr id="10" name="Rektangulär 10">
              <a:extLst>
                <a:ext uri="{FF2B5EF4-FFF2-40B4-BE49-F238E27FC236}">
                  <a16:creationId xmlns:a16="http://schemas.microsoft.com/office/drawing/2014/main" id="{6F885E26-5CD2-F96C-2DC3-2A6DA0DBEB41}"/>
                </a:ext>
              </a:extLst>
            </p:cNvPr>
            <p:cNvSpPr/>
            <p:nvPr/>
          </p:nvSpPr>
          <p:spPr>
            <a:xfrm>
              <a:off x="2387440" y="3123909"/>
              <a:ext cx="2083118" cy="133200"/>
            </a:xfrm>
            <a:prstGeom prst="rect">
              <a:avLst/>
            </a:prstGeom>
            <a:solidFill>
              <a:srgbClr val="4590B8"/>
            </a:solidFill>
            <a:ln w="12700" cap="rnd"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Gill Sans MT" panose="020B0502020104020203"/>
                <a:ea typeface="+mn-ea"/>
                <a:cs typeface="+mn-cs"/>
              </a:endParaRPr>
            </a:p>
          </p:txBody>
        </p:sp>
      </p:grpSp>
      <p:grpSp>
        <p:nvGrpSpPr>
          <p:cNvPr id="16" name="Group 15">
            <a:extLst>
              <a:ext uri="{FF2B5EF4-FFF2-40B4-BE49-F238E27FC236}">
                <a16:creationId xmlns:a16="http://schemas.microsoft.com/office/drawing/2014/main" id="{DD66159D-6430-153B-D868-F08190A76593}"/>
              </a:ext>
            </a:extLst>
          </p:cNvPr>
          <p:cNvGrpSpPr/>
          <p:nvPr/>
        </p:nvGrpSpPr>
        <p:grpSpPr>
          <a:xfrm>
            <a:off x="812224" y="31763183"/>
            <a:ext cx="20218976" cy="364328"/>
            <a:chOff x="257748" y="3123909"/>
            <a:chExt cx="6337143" cy="133200"/>
          </a:xfrm>
        </p:grpSpPr>
        <p:sp>
          <p:nvSpPr>
            <p:cNvPr id="17" name="Rektangulär 8">
              <a:extLst>
                <a:ext uri="{FF2B5EF4-FFF2-40B4-BE49-F238E27FC236}">
                  <a16:creationId xmlns:a16="http://schemas.microsoft.com/office/drawing/2014/main" id="{2D7B8309-0D06-FCE0-C582-3027DF512ED7}"/>
                </a:ext>
              </a:extLst>
            </p:cNvPr>
            <p:cNvSpPr/>
            <p:nvPr/>
          </p:nvSpPr>
          <p:spPr>
            <a:xfrm>
              <a:off x="257748" y="3123909"/>
              <a:ext cx="2080056" cy="133199"/>
            </a:xfrm>
            <a:prstGeom prst="rect">
              <a:avLst/>
            </a:prstGeom>
            <a:solidFill>
              <a:srgbClr val="1A3260"/>
            </a:solidFill>
            <a:ln w="12700" cap="rnd"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Gill Sans MT" panose="020B0502020104020203"/>
                <a:ea typeface="+mn-ea"/>
                <a:cs typeface="+mn-cs"/>
              </a:endParaRPr>
            </a:p>
          </p:txBody>
        </p:sp>
        <p:sp>
          <p:nvSpPr>
            <p:cNvPr id="18" name="Rektangulär 9">
              <a:extLst>
                <a:ext uri="{FF2B5EF4-FFF2-40B4-BE49-F238E27FC236}">
                  <a16:creationId xmlns:a16="http://schemas.microsoft.com/office/drawing/2014/main" id="{61F4FEE2-EA6D-71C0-DB2E-312D3A534E71}"/>
                </a:ext>
              </a:extLst>
            </p:cNvPr>
            <p:cNvSpPr/>
            <p:nvPr/>
          </p:nvSpPr>
          <p:spPr>
            <a:xfrm>
              <a:off x="4525448" y="3123909"/>
              <a:ext cx="2069443" cy="133200"/>
            </a:xfrm>
            <a:prstGeom prst="rect">
              <a:avLst/>
            </a:prstGeom>
            <a:solidFill>
              <a:srgbClr val="969FA7"/>
            </a:solidFill>
            <a:ln w="12700" cap="rnd"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Gill Sans MT" panose="020B0502020104020203"/>
                <a:ea typeface="+mn-ea"/>
                <a:cs typeface="+mn-cs"/>
              </a:endParaRPr>
            </a:p>
          </p:txBody>
        </p:sp>
        <p:sp>
          <p:nvSpPr>
            <p:cNvPr id="19" name="Rektangulär 10">
              <a:extLst>
                <a:ext uri="{FF2B5EF4-FFF2-40B4-BE49-F238E27FC236}">
                  <a16:creationId xmlns:a16="http://schemas.microsoft.com/office/drawing/2014/main" id="{5497BDB1-9F52-60EC-655D-0BE3768E17A4}"/>
                </a:ext>
              </a:extLst>
            </p:cNvPr>
            <p:cNvSpPr/>
            <p:nvPr/>
          </p:nvSpPr>
          <p:spPr>
            <a:xfrm>
              <a:off x="2392798" y="3123909"/>
              <a:ext cx="2077760" cy="133200"/>
            </a:xfrm>
            <a:prstGeom prst="rect">
              <a:avLst/>
            </a:prstGeom>
            <a:solidFill>
              <a:srgbClr val="4590B8"/>
            </a:solidFill>
            <a:ln w="12700" cap="rnd"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Gill Sans MT" panose="020B0502020104020203"/>
                <a:ea typeface="+mn-ea"/>
                <a:cs typeface="+mn-cs"/>
              </a:endParaRPr>
            </a:p>
          </p:txBody>
        </p:sp>
      </p:grpSp>
      <p:sp>
        <p:nvSpPr>
          <p:cNvPr id="21" name="TextBox 20">
            <a:extLst>
              <a:ext uri="{FF2B5EF4-FFF2-40B4-BE49-F238E27FC236}">
                <a16:creationId xmlns:a16="http://schemas.microsoft.com/office/drawing/2014/main" id="{B41D611B-D0E3-3FBE-CFAF-EB1F9D44C0B6}"/>
              </a:ext>
            </a:extLst>
          </p:cNvPr>
          <p:cNvSpPr txBox="1"/>
          <p:nvPr/>
        </p:nvSpPr>
        <p:spPr>
          <a:xfrm>
            <a:off x="838760" y="4547439"/>
            <a:ext cx="8543902" cy="6863417"/>
          </a:xfrm>
          <a:prstGeom prst="rect">
            <a:avLst/>
          </a:prstGeom>
          <a:noFill/>
        </p:spPr>
        <p:txBody>
          <a:bodyPr wrap="square">
            <a:spAutoFit/>
          </a:bodyPr>
          <a:lstStyle/>
          <a:p>
            <a:pPr>
              <a:spcBef>
                <a:spcPts val="600"/>
              </a:spcBef>
            </a:pPr>
            <a:r>
              <a:rPr lang="sv-SE" sz="4400" dirty="0">
                <a:latin typeface="Gill Sans MT" panose="020B0502020104020203" pitchFamily="34" charset="0"/>
              </a:rPr>
              <a:t>Den pågående energiomställningen med ny elproduktion, elektrifiering av industri och fordonsflotta leder till en kraftigt ökad efterfrågan på flexibilitet och olika former av stödtjänster. Flexibilitet tillhandahålls idag till stor del av produktionskällor men stora möjligheter finns även för förbrukare och andra aktörer i kraft-systemet att leverera dessa tjänster.</a:t>
            </a:r>
          </a:p>
        </p:txBody>
      </p:sp>
      <p:pic>
        <p:nvPicPr>
          <p:cNvPr id="22" name="Picture 21">
            <a:extLst>
              <a:ext uri="{FF2B5EF4-FFF2-40B4-BE49-F238E27FC236}">
                <a16:creationId xmlns:a16="http://schemas.microsoft.com/office/drawing/2014/main" id="{12F0967E-C111-9655-7500-4F643D5435CC}"/>
              </a:ext>
            </a:extLst>
          </p:cNvPr>
          <p:cNvPicPr>
            <a:picLocks noChangeAspect="1"/>
          </p:cNvPicPr>
          <p:nvPr/>
        </p:nvPicPr>
        <p:blipFill>
          <a:blip r:embed="rId4"/>
          <a:stretch>
            <a:fillRect/>
          </a:stretch>
        </p:blipFill>
        <p:spPr>
          <a:xfrm>
            <a:off x="9514160" y="4700979"/>
            <a:ext cx="11517040" cy="6451893"/>
          </a:xfrm>
          <a:prstGeom prst="rect">
            <a:avLst/>
          </a:prstGeom>
        </p:spPr>
      </p:pic>
      <p:grpSp>
        <p:nvGrpSpPr>
          <p:cNvPr id="23" name="Group 22">
            <a:extLst>
              <a:ext uri="{FF2B5EF4-FFF2-40B4-BE49-F238E27FC236}">
                <a16:creationId xmlns:a16="http://schemas.microsoft.com/office/drawing/2014/main" id="{81ED3907-16D0-DD20-8839-016C09F04E8A}"/>
              </a:ext>
            </a:extLst>
          </p:cNvPr>
          <p:cNvGrpSpPr/>
          <p:nvPr/>
        </p:nvGrpSpPr>
        <p:grpSpPr>
          <a:xfrm>
            <a:off x="812225" y="11424589"/>
            <a:ext cx="20236071" cy="364328"/>
            <a:chOff x="252390" y="3123909"/>
            <a:chExt cx="6342501" cy="133200"/>
          </a:xfrm>
        </p:grpSpPr>
        <p:sp>
          <p:nvSpPr>
            <p:cNvPr id="24" name="Rektangulär 8">
              <a:extLst>
                <a:ext uri="{FF2B5EF4-FFF2-40B4-BE49-F238E27FC236}">
                  <a16:creationId xmlns:a16="http://schemas.microsoft.com/office/drawing/2014/main" id="{2CD0BC73-90DA-9D68-8651-01BEE80619AD}"/>
                </a:ext>
              </a:extLst>
            </p:cNvPr>
            <p:cNvSpPr/>
            <p:nvPr/>
          </p:nvSpPr>
          <p:spPr>
            <a:xfrm>
              <a:off x="252390" y="3123909"/>
              <a:ext cx="2083118" cy="133199"/>
            </a:xfrm>
            <a:prstGeom prst="rect">
              <a:avLst/>
            </a:prstGeom>
            <a:solidFill>
              <a:srgbClr val="1A3260"/>
            </a:solidFill>
            <a:ln w="12700" cap="rnd"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Gill Sans MT" panose="020B0502020104020203"/>
                <a:ea typeface="+mn-ea"/>
                <a:cs typeface="+mn-cs"/>
              </a:endParaRPr>
            </a:p>
          </p:txBody>
        </p:sp>
        <p:sp>
          <p:nvSpPr>
            <p:cNvPr id="25" name="Rektangulär 9">
              <a:extLst>
                <a:ext uri="{FF2B5EF4-FFF2-40B4-BE49-F238E27FC236}">
                  <a16:creationId xmlns:a16="http://schemas.microsoft.com/office/drawing/2014/main" id="{7762F2DC-7629-E8F4-5AAE-CBEEF9247645}"/>
                </a:ext>
              </a:extLst>
            </p:cNvPr>
            <p:cNvSpPr/>
            <p:nvPr/>
          </p:nvSpPr>
          <p:spPr>
            <a:xfrm>
              <a:off x="4511773" y="3123909"/>
              <a:ext cx="2083118" cy="133200"/>
            </a:xfrm>
            <a:prstGeom prst="rect">
              <a:avLst/>
            </a:prstGeom>
            <a:solidFill>
              <a:srgbClr val="969FA7"/>
            </a:solidFill>
            <a:ln w="12700" cap="rnd"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Gill Sans MT" panose="020B0502020104020203"/>
                <a:ea typeface="+mn-ea"/>
                <a:cs typeface="+mn-cs"/>
              </a:endParaRPr>
            </a:p>
          </p:txBody>
        </p:sp>
        <p:sp>
          <p:nvSpPr>
            <p:cNvPr id="26" name="Rektangulär 10">
              <a:extLst>
                <a:ext uri="{FF2B5EF4-FFF2-40B4-BE49-F238E27FC236}">
                  <a16:creationId xmlns:a16="http://schemas.microsoft.com/office/drawing/2014/main" id="{1CEEF62B-37EC-E256-527B-61E8939393F2}"/>
                </a:ext>
              </a:extLst>
            </p:cNvPr>
            <p:cNvSpPr/>
            <p:nvPr/>
          </p:nvSpPr>
          <p:spPr>
            <a:xfrm>
              <a:off x="2387440" y="3123909"/>
              <a:ext cx="2083118" cy="133200"/>
            </a:xfrm>
            <a:prstGeom prst="rect">
              <a:avLst/>
            </a:prstGeom>
            <a:solidFill>
              <a:srgbClr val="4590B8"/>
            </a:solidFill>
            <a:ln w="12700" cap="rnd"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Gill Sans MT" panose="020B0502020104020203"/>
                <a:ea typeface="+mn-ea"/>
                <a:cs typeface="+mn-cs"/>
              </a:endParaRPr>
            </a:p>
          </p:txBody>
        </p:sp>
      </p:grpSp>
      <p:sp>
        <p:nvSpPr>
          <p:cNvPr id="33" name="TextBox 32">
            <a:extLst>
              <a:ext uri="{FF2B5EF4-FFF2-40B4-BE49-F238E27FC236}">
                <a16:creationId xmlns:a16="http://schemas.microsoft.com/office/drawing/2014/main" id="{0B76DAFE-9074-7334-838B-0B90294EB370}"/>
              </a:ext>
            </a:extLst>
          </p:cNvPr>
          <p:cNvSpPr txBox="1"/>
          <p:nvPr/>
        </p:nvSpPr>
        <p:spPr>
          <a:xfrm>
            <a:off x="795127" y="12241031"/>
            <a:ext cx="20009269" cy="2123658"/>
          </a:xfrm>
          <a:prstGeom prst="rect">
            <a:avLst/>
          </a:prstGeom>
          <a:noFill/>
        </p:spPr>
        <p:txBody>
          <a:bodyPr wrap="square">
            <a:spAutoFit/>
          </a:bodyPr>
          <a:lstStyle/>
          <a:p>
            <a:r>
              <a:rPr kumimoji="0" lang="sv-SE" sz="4400" b="0" i="0" u="none" strike="noStrike" kern="1200" cap="none" spc="0" normalizeH="0" baseline="0" noProof="0" dirty="0">
                <a:ln>
                  <a:noFill/>
                </a:ln>
                <a:solidFill>
                  <a:srgbClr val="1A3260"/>
                </a:solidFill>
                <a:effectLst/>
                <a:uLnTx/>
                <a:uFillTx/>
                <a:latin typeface="Gill Sans MT" panose="020B0502020104020203"/>
                <a:ea typeface="+mj-ea"/>
                <a:cs typeface="+mj-cs"/>
              </a:rPr>
              <a:t>Syftet med </a:t>
            </a:r>
            <a:r>
              <a:rPr lang="sv-SE" sz="4400" dirty="0">
                <a:solidFill>
                  <a:srgbClr val="1A3260"/>
                </a:solidFill>
                <a:latin typeface="Gill Sans MT" panose="020B0502020104020203"/>
                <a:ea typeface="+mj-ea"/>
                <a:cs typeface="+mj-cs"/>
              </a:rPr>
              <a:t>projektet är att skapa förutsättningar så att små och medelstora företag i ökad utsträckning kan bidra till en flexibel förbrukning och på ett kostnadseffektivt sätt delta på marknader för förbrukningsflexibilitet och olika former av stödtjänster.</a:t>
            </a:r>
          </a:p>
        </p:txBody>
      </p:sp>
      <p:pic>
        <p:nvPicPr>
          <p:cNvPr id="38" name="Picture 37">
            <a:extLst>
              <a:ext uri="{FF2B5EF4-FFF2-40B4-BE49-F238E27FC236}">
                <a16:creationId xmlns:a16="http://schemas.microsoft.com/office/drawing/2014/main" id="{1CC944C4-9DC8-E7E2-22DE-FA1F5134AB35}"/>
              </a:ext>
            </a:extLst>
          </p:cNvPr>
          <p:cNvPicPr>
            <a:picLocks noChangeAspect="1"/>
          </p:cNvPicPr>
          <p:nvPr/>
        </p:nvPicPr>
        <p:blipFill rotWithShape="1">
          <a:blip r:embed="rId5">
            <a:extLst>
              <a:ext uri="{BEBA8EAE-BF5A-486C-A8C5-ECC9F3942E4B}">
                <a14:imgProps xmlns:a14="http://schemas.microsoft.com/office/drawing/2010/main">
                  <a14:imgLayer r:embed="rId6">
                    <a14:imgEffect>
                      <a14:artisticFilmGrain/>
                    </a14:imgEffect>
                  </a14:imgLayer>
                </a14:imgProps>
              </a:ext>
            </a:extLst>
          </a:blip>
          <a:srcRect t="16009" b="20861"/>
          <a:stretch/>
        </p:blipFill>
        <p:spPr>
          <a:xfrm>
            <a:off x="14428536" y="24111837"/>
            <a:ext cx="6602663" cy="2860166"/>
          </a:xfrm>
          <a:prstGeom prst="rect">
            <a:avLst/>
          </a:prstGeom>
        </p:spPr>
      </p:pic>
      <p:pic>
        <p:nvPicPr>
          <p:cNvPr id="39" name="Picture 38">
            <a:extLst>
              <a:ext uri="{FF2B5EF4-FFF2-40B4-BE49-F238E27FC236}">
                <a16:creationId xmlns:a16="http://schemas.microsoft.com/office/drawing/2014/main" id="{573AFD93-9EDD-F2A6-1C2C-70CF8142A632}"/>
              </a:ext>
            </a:extLst>
          </p:cNvPr>
          <p:cNvPicPr>
            <a:picLocks noChangeAspect="1"/>
          </p:cNvPicPr>
          <p:nvPr/>
        </p:nvPicPr>
        <p:blipFill rotWithShape="1">
          <a:blip r:embed="rId7"/>
          <a:srcRect t="31293"/>
          <a:stretch/>
        </p:blipFill>
        <p:spPr>
          <a:xfrm>
            <a:off x="812225" y="24111837"/>
            <a:ext cx="6629199" cy="2860166"/>
          </a:xfrm>
          <a:prstGeom prst="rect">
            <a:avLst/>
          </a:prstGeom>
        </p:spPr>
      </p:pic>
      <p:pic>
        <p:nvPicPr>
          <p:cNvPr id="40" name="Picture 39">
            <a:extLst>
              <a:ext uri="{FF2B5EF4-FFF2-40B4-BE49-F238E27FC236}">
                <a16:creationId xmlns:a16="http://schemas.microsoft.com/office/drawing/2014/main" id="{B4EB825B-5DB4-6A20-5479-308D89EF3FCB}"/>
              </a:ext>
            </a:extLst>
          </p:cNvPr>
          <p:cNvPicPr>
            <a:picLocks noChangeAspect="1"/>
          </p:cNvPicPr>
          <p:nvPr/>
        </p:nvPicPr>
        <p:blipFill rotWithShape="1">
          <a:blip r:embed="rId8"/>
          <a:srcRect t="23440" r="515" b="9537"/>
          <a:stretch/>
        </p:blipFill>
        <p:spPr>
          <a:xfrm>
            <a:off x="7650744" y="24111837"/>
            <a:ext cx="6602664" cy="2860166"/>
          </a:xfrm>
          <a:prstGeom prst="rect">
            <a:avLst/>
          </a:prstGeom>
        </p:spPr>
      </p:pic>
      <p:sp>
        <p:nvSpPr>
          <p:cNvPr id="42" name="TextBox 41">
            <a:extLst>
              <a:ext uri="{FF2B5EF4-FFF2-40B4-BE49-F238E27FC236}">
                <a16:creationId xmlns:a16="http://schemas.microsoft.com/office/drawing/2014/main" id="{5A340A35-66EB-D0AF-C7D6-647CF8C1CDA6}"/>
              </a:ext>
            </a:extLst>
          </p:cNvPr>
          <p:cNvSpPr txBox="1"/>
          <p:nvPr/>
        </p:nvSpPr>
        <p:spPr>
          <a:xfrm>
            <a:off x="836970" y="14843603"/>
            <a:ext cx="9962791" cy="3785652"/>
          </a:xfrm>
          <a:prstGeom prst="rect">
            <a:avLst/>
          </a:prstGeom>
          <a:solidFill>
            <a:srgbClr val="D9E5EC"/>
          </a:solidFill>
        </p:spPr>
        <p:txBody>
          <a:bodyPr wrap="square" rtlCol="0">
            <a:spAutoFit/>
          </a:bodyPr>
          <a:lstStyle/>
          <a:p>
            <a:pPr marL="0" marR="0" lvl="0" indent="0" algn="l" defTabSz="2159996"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dirty="0">
                <a:ln>
                  <a:noFill/>
                </a:ln>
                <a:solidFill>
                  <a:srgbClr val="1A3260"/>
                </a:solidFill>
                <a:effectLst/>
                <a:uLnTx/>
                <a:uFillTx/>
                <a:latin typeface="Gill Sans MT" panose="020B0502020104020203" pitchFamily="34" charset="0"/>
                <a:ea typeface="+mn-ea"/>
                <a:cs typeface="+mn-cs"/>
              </a:rPr>
              <a:t>Del 1 - Kunskap om flexibilitetstjänster</a:t>
            </a:r>
          </a:p>
          <a:p>
            <a:pPr marL="0" marR="0" lvl="0" indent="0" algn="l" defTabSz="2159996" rtl="0" eaLnBrk="1" fontAlgn="auto" latinLnBrk="0" hangingPunct="1">
              <a:lnSpc>
                <a:spcPct val="100000"/>
              </a:lnSpc>
              <a:spcBef>
                <a:spcPts val="0"/>
              </a:spcBef>
              <a:spcAft>
                <a:spcPts val="0"/>
              </a:spcAft>
              <a:buClrTx/>
              <a:buSzTx/>
              <a:buFontTx/>
              <a:buNone/>
              <a:tabLst/>
              <a:defRPr/>
            </a:pPr>
            <a:r>
              <a:rPr lang="sv-SE" sz="4000" dirty="0">
                <a:solidFill>
                  <a:srgbClr val="1A3260"/>
                </a:solidFill>
                <a:latin typeface="Gill Sans MT" panose="020B0502020104020203" pitchFamily="34" charset="0"/>
              </a:rPr>
              <a:t>Öka kunskapen om marknader för förbrukningsflexibilitet och stödtjänster genom att sammanställa tillgänglig information och sprida denna kunskap genom seminarier och skriftlig information.</a:t>
            </a:r>
            <a:endParaRPr kumimoji="0" lang="sv-SE" sz="4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45" name="TextBox 44">
            <a:extLst>
              <a:ext uri="{FF2B5EF4-FFF2-40B4-BE49-F238E27FC236}">
                <a16:creationId xmlns:a16="http://schemas.microsoft.com/office/drawing/2014/main" id="{30C5C926-BBAA-77DB-EE70-5A7D8360B2B8}"/>
              </a:ext>
            </a:extLst>
          </p:cNvPr>
          <p:cNvSpPr txBox="1"/>
          <p:nvPr/>
        </p:nvSpPr>
        <p:spPr>
          <a:xfrm>
            <a:off x="880081" y="18925784"/>
            <a:ext cx="9962791" cy="4401205"/>
          </a:xfrm>
          <a:prstGeom prst="rect">
            <a:avLst/>
          </a:prstGeom>
          <a:solidFill>
            <a:srgbClr val="D9E5EC"/>
          </a:solidFill>
        </p:spPr>
        <p:txBody>
          <a:bodyPr wrap="square" rtlCol="0">
            <a:spAutoFit/>
          </a:bodyPr>
          <a:lstStyle/>
          <a:p>
            <a:pPr marL="0" marR="0" lvl="0" indent="0" algn="l" defTabSz="2159996"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dirty="0">
                <a:ln>
                  <a:noFill/>
                </a:ln>
                <a:solidFill>
                  <a:srgbClr val="1A3260"/>
                </a:solidFill>
                <a:effectLst/>
                <a:uLnTx/>
                <a:uFillTx/>
                <a:latin typeface="Gill Sans MT" panose="020B0502020104020203" pitchFamily="34" charset="0"/>
                <a:ea typeface="+mn-ea"/>
                <a:cs typeface="+mn-cs"/>
              </a:rPr>
              <a:t>Del 2 - Modellering</a:t>
            </a:r>
          </a:p>
          <a:p>
            <a:pPr marL="0" marR="0" lvl="0" indent="0" algn="l" defTabSz="2159996" rtl="0" eaLnBrk="1" fontAlgn="auto" latinLnBrk="0" hangingPunct="1">
              <a:lnSpc>
                <a:spcPct val="100000"/>
              </a:lnSpc>
              <a:spcBef>
                <a:spcPts val="0"/>
              </a:spcBef>
              <a:spcAft>
                <a:spcPts val="0"/>
              </a:spcAft>
              <a:buClrTx/>
              <a:buSzTx/>
              <a:buFontTx/>
              <a:buNone/>
              <a:tabLst/>
              <a:defRPr/>
            </a:pPr>
            <a:r>
              <a:rPr kumimoji="0" lang="sv-SE" sz="4000" b="0" i="0" u="none" strike="noStrike" kern="1200" cap="none" spc="0" normalizeH="0" baseline="0" noProof="0" dirty="0">
                <a:ln>
                  <a:noFill/>
                </a:ln>
                <a:solidFill>
                  <a:srgbClr val="1A3260"/>
                </a:solidFill>
                <a:effectLst/>
                <a:uLnTx/>
                <a:uFillTx/>
                <a:latin typeface="Gill Sans MT" panose="020B0502020104020203" pitchFamily="34" charset="0"/>
                <a:ea typeface="+mn-ea"/>
                <a:cs typeface="+mn-cs"/>
              </a:rPr>
              <a:t>Undersöka möjligheten till en flexibel förbrukning i befintliga anläggningar i små och medelstora företag såsom mindre industrier, större fastigheter </a:t>
            </a:r>
            <a:r>
              <a:rPr kumimoji="0" lang="sv-SE" sz="4000" b="0" i="0" u="none" strike="noStrike" kern="1200" cap="none" spc="0" normalizeH="0" baseline="0" noProof="0" dirty="0" err="1">
                <a:ln>
                  <a:noFill/>
                </a:ln>
                <a:solidFill>
                  <a:srgbClr val="1A3260"/>
                </a:solidFill>
                <a:effectLst/>
                <a:uLnTx/>
                <a:uFillTx/>
                <a:latin typeface="Gill Sans MT" panose="020B0502020104020203" pitchFamily="34" charset="0"/>
                <a:ea typeface="+mn-ea"/>
                <a:cs typeface="+mn-cs"/>
              </a:rPr>
              <a:t>oc</a:t>
            </a:r>
            <a:r>
              <a:rPr lang="sv-SE" sz="4000" dirty="0">
                <a:solidFill>
                  <a:srgbClr val="1A3260"/>
                </a:solidFill>
                <a:latin typeface="Gill Sans MT" panose="020B0502020104020203" pitchFamily="34" charset="0"/>
              </a:rPr>
              <a:t>h andra anläggningar. Mängden flexibilitet vägs mot den påverkan som fås i anläggningen.</a:t>
            </a:r>
            <a:endParaRPr kumimoji="0" lang="sv-SE" sz="4000" b="0" i="0" u="none" strike="noStrike" kern="1200" cap="none" spc="0" normalizeH="0" baseline="0" noProof="0" dirty="0">
              <a:ln>
                <a:noFill/>
              </a:ln>
              <a:solidFill>
                <a:srgbClr val="1A3260"/>
              </a:solidFill>
              <a:effectLst/>
              <a:uLnTx/>
              <a:uFillTx/>
              <a:latin typeface="Gill Sans MT" panose="020B0502020104020203" pitchFamily="34" charset="0"/>
              <a:ea typeface="+mn-ea"/>
              <a:cs typeface="+mn-cs"/>
            </a:endParaRPr>
          </a:p>
        </p:txBody>
      </p:sp>
      <p:sp>
        <p:nvSpPr>
          <p:cNvPr id="57" name="TextBox 56">
            <a:extLst>
              <a:ext uri="{FF2B5EF4-FFF2-40B4-BE49-F238E27FC236}">
                <a16:creationId xmlns:a16="http://schemas.microsoft.com/office/drawing/2014/main" id="{BC85105D-AB06-B867-DE6C-CAC6B863E83D}"/>
              </a:ext>
            </a:extLst>
          </p:cNvPr>
          <p:cNvSpPr txBox="1"/>
          <p:nvPr/>
        </p:nvSpPr>
        <p:spPr>
          <a:xfrm>
            <a:off x="14428535" y="27325085"/>
            <a:ext cx="6585569" cy="4239306"/>
          </a:xfrm>
          <a:prstGeom prst="rect">
            <a:avLst/>
          </a:prstGeom>
          <a:solidFill>
            <a:schemeClr val="bg1">
              <a:lumMod val="85000"/>
            </a:schemeClr>
          </a:solidFill>
          <a:ln>
            <a:noFill/>
          </a:ln>
        </p:spPr>
        <p:txBody>
          <a:bodyPr wrap="square" rtlCol="0" anchor="t">
            <a:noAutofit/>
          </a:bodyPr>
          <a:lstStyle/>
          <a:p>
            <a:pPr defTabSz="457189">
              <a:spcBef>
                <a:spcPts val="300"/>
              </a:spcBef>
            </a:pPr>
            <a:r>
              <a:rPr lang="sv-SE" sz="2800" b="1" dirty="0">
                <a:solidFill>
                  <a:prstClr val="black"/>
                </a:solidFill>
                <a:latin typeface="Gill Sans MT" panose="020B0502020104020203"/>
              </a:rPr>
              <a:t>Projektet finansieras av:</a:t>
            </a:r>
            <a:endParaRPr lang="sv-SE" sz="2800" dirty="0">
              <a:solidFill>
                <a:prstClr val="black"/>
              </a:solidFill>
              <a:latin typeface="Gill Sans MT" panose="020B0502020104020203"/>
            </a:endParaRPr>
          </a:p>
        </p:txBody>
      </p:sp>
      <p:sp>
        <p:nvSpPr>
          <p:cNvPr id="3" name="TextBox 41">
            <a:extLst>
              <a:ext uri="{FF2B5EF4-FFF2-40B4-BE49-F238E27FC236}">
                <a16:creationId xmlns:a16="http://schemas.microsoft.com/office/drawing/2014/main" id="{FCEE829F-9CFE-1D9D-CF0C-1C5400FA064E}"/>
              </a:ext>
            </a:extLst>
          </p:cNvPr>
          <p:cNvSpPr txBox="1"/>
          <p:nvPr/>
        </p:nvSpPr>
        <p:spPr>
          <a:xfrm>
            <a:off x="11094945" y="14887878"/>
            <a:ext cx="9962791" cy="3785652"/>
          </a:xfrm>
          <a:prstGeom prst="rect">
            <a:avLst/>
          </a:prstGeom>
          <a:solidFill>
            <a:srgbClr val="D9E5EC"/>
          </a:solidFill>
        </p:spPr>
        <p:txBody>
          <a:bodyPr wrap="square" rtlCol="0">
            <a:spAutoFit/>
          </a:bodyPr>
          <a:lstStyle/>
          <a:p>
            <a:pPr marL="0" marR="0" lvl="0" indent="0" algn="l" defTabSz="2159996"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dirty="0">
                <a:ln>
                  <a:noFill/>
                </a:ln>
                <a:solidFill>
                  <a:srgbClr val="1A3260"/>
                </a:solidFill>
                <a:effectLst/>
                <a:uLnTx/>
                <a:uFillTx/>
                <a:latin typeface="Gill Sans MT" panose="020B0502020104020203" pitchFamily="34" charset="0"/>
                <a:ea typeface="+mn-ea"/>
                <a:cs typeface="+mn-cs"/>
              </a:rPr>
              <a:t>Del 3 - Optimering </a:t>
            </a:r>
          </a:p>
          <a:p>
            <a:pPr marL="0" marR="0" lvl="0" indent="0" algn="l" defTabSz="2159996" rtl="0" eaLnBrk="1" fontAlgn="auto" latinLnBrk="0" hangingPunct="1">
              <a:lnSpc>
                <a:spcPct val="100000"/>
              </a:lnSpc>
              <a:spcBef>
                <a:spcPts val="0"/>
              </a:spcBef>
              <a:spcAft>
                <a:spcPts val="0"/>
              </a:spcAft>
              <a:buClrTx/>
              <a:buSzTx/>
              <a:buFontTx/>
              <a:buNone/>
              <a:tabLst/>
              <a:defRPr/>
            </a:pPr>
            <a:r>
              <a:rPr lang="sv-SE" sz="4000" dirty="0">
                <a:solidFill>
                  <a:srgbClr val="1A3260"/>
                </a:solidFill>
                <a:latin typeface="Gill Sans MT" panose="020B0502020104020203" pitchFamily="34" charset="0"/>
              </a:rPr>
              <a:t>Ta fram modeller för att optimera förbrukningen i studerade anläggningar.  Optimering sker med hänsyn både till vinsten och den negativa påverkan som fås av olika grader av förbrukningsflexibilitet.</a:t>
            </a:r>
          </a:p>
        </p:txBody>
      </p:sp>
      <p:sp>
        <p:nvSpPr>
          <p:cNvPr id="5" name="TextBox 41">
            <a:extLst>
              <a:ext uri="{FF2B5EF4-FFF2-40B4-BE49-F238E27FC236}">
                <a16:creationId xmlns:a16="http://schemas.microsoft.com/office/drawing/2014/main" id="{D9F602D4-47B4-B16A-0DE0-0621CA60CEF1}"/>
              </a:ext>
            </a:extLst>
          </p:cNvPr>
          <p:cNvSpPr txBox="1"/>
          <p:nvPr/>
        </p:nvSpPr>
        <p:spPr>
          <a:xfrm>
            <a:off x="11094945" y="18927513"/>
            <a:ext cx="9962791" cy="4401205"/>
          </a:xfrm>
          <a:prstGeom prst="rect">
            <a:avLst/>
          </a:prstGeom>
          <a:solidFill>
            <a:srgbClr val="D9E5EC"/>
          </a:solidFill>
        </p:spPr>
        <p:txBody>
          <a:bodyPr wrap="square" rtlCol="0">
            <a:spAutoFit/>
          </a:bodyPr>
          <a:lstStyle/>
          <a:p>
            <a:pPr marL="0" marR="0" lvl="0" indent="0" algn="l" defTabSz="2159996"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dirty="0">
                <a:ln>
                  <a:noFill/>
                </a:ln>
                <a:solidFill>
                  <a:srgbClr val="1A3260"/>
                </a:solidFill>
                <a:effectLst/>
                <a:uLnTx/>
                <a:uFillTx/>
                <a:latin typeface="Gill Sans MT" panose="020B0502020104020203" pitchFamily="34" charset="0"/>
                <a:ea typeface="+mn-ea"/>
                <a:cs typeface="+mn-cs"/>
              </a:rPr>
              <a:t>Del 4 - Pilotstudier</a:t>
            </a:r>
          </a:p>
          <a:p>
            <a:pPr marL="0" marR="0" lvl="0" indent="0" algn="l" defTabSz="2159996" rtl="0" eaLnBrk="1" fontAlgn="auto" latinLnBrk="0" hangingPunct="1">
              <a:lnSpc>
                <a:spcPct val="100000"/>
              </a:lnSpc>
              <a:spcBef>
                <a:spcPts val="0"/>
              </a:spcBef>
              <a:spcAft>
                <a:spcPts val="0"/>
              </a:spcAft>
              <a:buClrTx/>
              <a:buSzTx/>
              <a:buFontTx/>
              <a:buNone/>
              <a:tabLst/>
              <a:defRPr/>
            </a:pPr>
            <a:r>
              <a:rPr lang="sv-SE" sz="4000" dirty="0">
                <a:solidFill>
                  <a:srgbClr val="1A3260"/>
                </a:solidFill>
                <a:latin typeface="Gill Sans MT" panose="020B0502020104020203" pitchFamily="34" charset="0"/>
              </a:rPr>
              <a:t>Pilotstudier genomförs för att ta fram styrstrategier, </a:t>
            </a:r>
            <a:r>
              <a:rPr lang="sv-SE" sz="4000" dirty="0" err="1">
                <a:solidFill>
                  <a:srgbClr val="1A3260"/>
                </a:solidFill>
                <a:latin typeface="Gill Sans MT" panose="020B0502020104020203" pitchFamily="34" charset="0"/>
              </a:rPr>
              <a:t>implemetera</a:t>
            </a:r>
            <a:r>
              <a:rPr lang="sv-SE" sz="4000" dirty="0">
                <a:solidFill>
                  <a:srgbClr val="1A3260"/>
                </a:solidFill>
                <a:latin typeface="Gill Sans MT" panose="020B0502020104020203" pitchFamily="34" charset="0"/>
              </a:rPr>
              <a:t>, </a:t>
            </a:r>
            <a:r>
              <a:rPr lang="sv-SE" sz="4000" dirty="0" err="1">
                <a:solidFill>
                  <a:srgbClr val="1A3260"/>
                </a:solidFill>
                <a:latin typeface="Gill Sans MT" panose="020B0502020104020203" pitchFamily="34" charset="0"/>
              </a:rPr>
              <a:t>drifta</a:t>
            </a:r>
            <a:r>
              <a:rPr lang="sv-SE" sz="4000" dirty="0">
                <a:solidFill>
                  <a:srgbClr val="1A3260"/>
                </a:solidFill>
                <a:latin typeface="Gill Sans MT" panose="020B0502020104020203" pitchFamily="34" charset="0"/>
              </a:rPr>
              <a:t> och utvärdera framtagna strategier. På så sätt skapas kunskap om den praktiska implementeringen av en flexibel förbrukning både med avseende på förbrukningsflexibilitet och stödtjänster.  </a:t>
            </a:r>
          </a:p>
        </p:txBody>
      </p:sp>
      <p:pic>
        <p:nvPicPr>
          <p:cNvPr id="7" name="Bildobjekt 6">
            <a:extLst>
              <a:ext uri="{FF2B5EF4-FFF2-40B4-BE49-F238E27FC236}">
                <a16:creationId xmlns:a16="http://schemas.microsoft.com/office/drawing/2014/main" id="{C41C9238-9829-3E1F-94D5-15EAB2C119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568188" y="28042617"/>
            <a:ext cx="2156893" cy="2112210"/>
          </a:xfrm>
          <a:prstGeom prst="rect">
            <a:avLst/>
          </a:prstGeom>
        </p:spPr>
      </p:pic>
      <p:pic>
        <p:nvPicPr>
          <p:cNvPr id="1026" name="Picture 2">
            <a:extLst>
              <a:ext uri="{FF2B5EF4-FFF2-40B4-BE49-F238E27FC236}">
                <a16:creationId xmlns:a16="http://schemas.microsoft.com/office/drawing/2014/main" id="{8BE037BA-9C80-6D0B-966C-D24894E84C6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666810" y="30154827"/>
            <a:ext cx="6198077" cy="1268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41">
            <a:extLst>
              <a:ext uri="{FF2B5EF4-FFF2-40B4-BE49-F238E27FC236}">
                <a16:creationId xmlns:a16="http://schemas.microsoft.com/office/drawing/2014/main" id="{70B7041B-E212-E76F-F208-E88FF328754A}"/>
              </a:ext>
            </a:extLst>
          </p:cNvPr>
          <p:cNvSpPr txBox="1"/>
          <p:nvPr/>
        </p:nvSpPr>
        <p:spPr>
          <a:xfrm>
            <a:off x="880081" y="27325085"/>
            <a:ext cx="13416438" cy="3170099"/>
          </a:xfrm>
          <a:prstGeom prst="rect">
            <a:avLst/>
          </a:prstGeom>
          <a:solidFill>
            <a:srgbClr val="D9E5EC"/>
          </a:solidFill>
        </p:spPr>
        <p:txBody>
          <a:bodyPr wrap="square" rtlCol="0">
            <a:spAutoFit/>
          </a:bodyPr>
          <a:lstStyle/>
          <a:p>
            <a:pPr marL="0" marR="0" lvl="0" indent="0" algn="l" defTabSz="2159996"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dirty="0">
                <a:ln>
                  <a:noFill/>
                </a:ln>
                <a:solidFill>
                  <a:srgbClr val="1A3260"/>
                </a:solidFill>
                <a:effectLst/>
                <a:uLnTx/>
                <a:uFillTx/>
                <a:latin typeface="Gill Sans MT" panose="020B0502020104020203" pitchFamily="34" charset="0"/>
                <a:ea typeface="+mn-ea"/>
                <a:cs typeface="+mn-cs"/>
              </a:rPr>
              <a:t>Informationsspridning</a:t>
            </a:r>
          </a:p>
          <a:p>
            <a:pPr marL="0" marR="0" lvl="0" indent="0" algn="l" defTabSz="2159996" rtl="0" eaLnBrk="1" fontAlgn="auto" latinLnBrk="0" hangingPunct="1">
              <a:lnSpc>
                <a:spcPct val="100000"/>
              </a:lnSpc>
              <a:spcBef>
                <a:spcPts val="0"/>
              </a:spcBef>
              <a:spcAft>
                <a:spcPts val="0"/>
              </a:spcAft>
              <a:buClrTx/>
              <a:buSzTx/>
              <a:buFontTx/>
              <a:buNone/>
              <a:tabLst/>
              <a:defRPr/>
            </a:pPr>
            <a:r>
              <a:rPr lang="sv-SE" sz="4000" dirty="0">
                <a:solidFill>
                  <a:srgbClr val="1A3260"/>
                </a:solidFill>
                <a:latin typeface="Gill Sans MT" panose="020B0502020104020203" pitchFamily="34" charset="0"/>
              </a:rPr>
              <a:t>Projektet kommer kontinuerligt sprida information och kunskap till små och medelstora företag med syfte att öka möjligheterna att agera på en flexibilitetsmarknad och tillhandahålla befintliga samt </a:t>
            </a:r>
            <a:r>
              <a:rPr lang="sv-SE" sz="4000">
                <a:solidFill>
                  <a:srgbClr val="1A3260"/>
                </a:solidFill>
                <a:latin typeface="Gill Sans MT" panose="020B0502020104020203" pitchFamily="34" charset="0"/>
              </a:rPr>
              <a:t>kommande stödtjänster. </a:t>
            </a:r>
            <a:endParaRPr lang="sv-SE" sz="4000" dirty="0">
              <a:solidFill>
                <a:srgbClr val="1A3260"/>
              </a:solidFill>
              <a:latin typeface="Gill Sans MT" panose="020B0502020104020203" pitchFamily="34" charset="0"/>
            </a:endParaRPr>
          </a:p>
        </p:txBody>
      </p:sp>
      <p:sp>
        <p:nvSpPr>
          <p:cNvPr id="13" name="TextBox 32">
            <a:extLst>
              <a:ext uri="{FF2B5EF4-FFF2-40B4-BE49-F238E27FC236}">
                <a16:creationId xmlns:a16="http://schemas.microsoft.com/office/drawing/2014/main" id="{D1FB0E98-9650-4864-9AE0-8130D4F80266}"/>
              </a:ext>
            </a:extLst>
          </p:cNvPr>
          <p:cNvSpPr txBox="1"/>
          <p:nvPr/>
        </p:nvSpPr>
        <p:spPr>
          <a:xfrm>
            <a:off x="855619" y="30693976"/>
            <a:ext cx="13152212" cy="707886"/>
          </a:xfrm>
          <a:prstGeom prst="rect">
            <a:avLst/>
          </a:prstGeom>
          <a:noFill/>
        </p:spPr>
        <p:txBody>
          <a:bodyPr wrap="square">
            <a:spAutoFit/>
          </a:bodyPr>
          <a:lstStyle/>
          <a:p>
            <a:r>
              <a:rPr kumimoji="0" lang="sv-SE" sz="4000" b="0" i="0" u="none" strike="noStrike" kern="1200" cap="none" spc="0" normalizeH="0" baseline="0" noProof="0" dirty="0">
                <a:ln>
                  <a:noFill/>
                </a:ln>
                <a:solidFill>
                  <a:srgbClr val="1A3260"/>
                </a:solidFill>
                <a:effectLst/>
                <a:uLnTx/>
                <a:uFillTx/>
                <a:latin typeface="Gill Sans MT" panose="020B0502020104020203"/>
                <a:ea typeface="+mj-ea"/>
                <a:cs typeface="+mj-cs"/>
              </a:rPr>
              <a:t>Vid intresse av att delta i projektet kontakta haya.rajeh@hv.se.</a:t>
            </a:r>
            <a:endParaRPr lang="sv-SE" sz="4000" dirty="0"/>
          </a:p>
        </p:txBody>
      </p:sp>
    </p:spTree>
    <p:extLst>
      <p:ext uri="{BB962C8B-B14F-4D97-AF65-F5344CB8AC3E}">
        <p14:creationId xmlns:p14="http://schemas.microsoft.com/office/powerpoint/2010/main" val="17862070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595B76C1002544A97B80D0485C00B79" ma:contentTypeVersion="13" ma:contentTypeDescription="Skapa ett nytt dokument." ma:contentTypeScope="" ma:versionID="2444ea464dd0d681c9edb6230b146f3f">
  <xsd:schema xmlns:xsd="http://www.w3.org/2001/XMLSchema" xmlns:xs="http://www.w3.org/2001/XMLSchema" xmlns:p="http://schemas.microsoft.com/office/2006/metadata/properties" xmlns:ns2="45327f79-2364-44e4-8cda-bd250f559bd2" xmlns:ns3="27c0eee5-92d5-44b2-89f5-792b54055be0" targetNamespace="http://schemas.microsoft.com/office/2006/metadata/properties" ma:root="true" ma:fieldsID="16f68bdee259e05954c17c371eb8c626" ns2:_="" ns3:_="">
    <xsd:import namespace="45327f79-2364-44e4-8cda-bd250f559bd2"/>
    <xsd:import namespace="27c0eee5-92d5-44b2-89f5-792b54055be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327f79-2364-44e4-8cda-bd250f559b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685329c8-3779-4efd-9589-1eb6c62bf13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_Flow_SignoffStatus" ma:index="20" nillable="true" ma:displayName="Godkännandestatus" ma:internalName="_x0024_Resources_x003a_core_x002c_Signoff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c0eee5-92d5-44b2-89f5-792b54055be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44070d1-b35d-493c-a580-06b0340d31f6}" ma:internalName="TaxCatchAll" ma:showField="CatchAllData" ma:web="27c0eee5-92d5-44b2-89f5-792b54055b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7c0eee5-92d5-44b2-89f5-792b54055be0" xsi:nil="true"/>
    <lcf76f155ced4ddcb4097134ff3c332f xmlns="45327f79-2364-44e4-8cda-bd250f559bd2">
      <Terms xmlns="http://schemas.microsoft.com/office/infopath/2007/PartnerControls"/>
    </lcf76f155ced4ddcb4097134ff3c332f>
    <_Flow_SignoffStatus xmlns="45327f79-2364-44e4-8cda-bd250f559bd2" xsi:nil="true"/>
  </documentManagement>
</p:properties>
</file>

<file path=customXml/itemProps1.xml><?xml version="1.0" encoding="utf-8"?>
<ds:datastoreItem xmlns:ds="http://schemas.openxmlformats.org/officeDocument/2006/customXml" ds:itemID="{401222D6-E06A-4575-AB3A-06B6FAB66E8C}">
  <ds:schemaRefs>
    <ds:schemaRef ds:uri="http://schemas.microsoft.com/sharepoint/v3/contenttype/forms"/>
  </ds:schemaRefs>
</ds:datastoreItem>
</file>

<file path=customXml/itemProps2.xml><?xml version="1.0" encoding="utf-8"?>
<ds:datastoreItem xmlns:ds="http://schemas.openxmlformats.org/officeDocument/2006/customXml" ds:itemID="{34A4F69B-998C-46BB-ABE2-B30FD516E817}"/>
</file>

<file path=customXml/itemProps3.xml><?xml version="1.0" encoding="utf-8"?>
<ds:datastoreItem xmlns:ds="http://schemas.openxmlformats.org/officeDocument/2006/customXml" ds:itemID="{C0E89D2A-CAE4-4004-B616-F08027AE9298}">
  <ds:schemaRefs>
    <ds:schemaRef ds:uri="http://schemas.microsoft.com/office/2006/metadata/properties"/>
    <ds:schemaRef ds:uri="http://schemas.microsoft.com/office/infopath/2007/PartnerControls"/>
    <ds:schemaRef ds:uri="475ded05-dba1-4730-a839-4ad04a5c6186"/>
  </ds:schemaRefs>
</ds:datastoreItem>
</file>

<file path=docProps/app.xml><?xml version="1.0" encoding="utf-8"?>
<Properties xmlns="http://schemas.openxmlformats.org/officeDocument/2006/extended-properties" xmlns:vt="http://schemas.openxmlformats.org/officeDocument/2006/docPropsVTypes">
  <Template>Office Theme</Template>
  <TotalTime>67</TotalTime>
  <Words>292</Words>
  <Application>Microsoft Office PowerPoint</Application>
  <PresentationFormat>Custom</PresentationFormat>
  <Paragraphs>16</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Aptos Display</vt:lpstr>
      <vt:lpstr>Arial</vt:lpstr>
      <vt:lpstr>Calibri</vt:lpstr>
      <vt:lpstr>Gill Sans MT</vt:lpstr>
      <vt:lpstr>ScoutCondBold</vt:lpstr>
      <vt:lpstr>Office Theme</vt:lpstr>
      <vt:lpstr>Anpassning till framtidens kraftsystem för små och medelstora företag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KOMPETENSUTVECKLING INOM ELEKTROTEKNIK</dc:title>
  <dc:creator>Maria Simonsson (HV)</dc:creator>
  <cp:lastModifiedBy>Lena Max</cp:lastModifiedBy>
  <cp:revision>4</cp:revision>
  <dcterms:created xsi:type="dcterms:W3CDTF">2023-11-01T09:35:22Z</dcterms:created>
  <dcterms:modified xsi:type="dcterms:W3CDTF">2024-08-14T09:12:12Z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0x010100C595B76C1002544A97B80D0485C00B79</vt:lpwstr>
  </property>
</Properties>
</file>